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84" r:id="rId2"/>
    <p:sldMasterId id="2147483660" r:id="rId3"/>
  </p:sldMasterIdLst>
  <p:notesMasterIdLst>
    <p:notesMasterId r:id="rId27"/>
  </p:notesMasterIdLst>
  <p:handoutMasterIdLst>
    <p:handoutMasterId r:id="rId28"/>
  </p:handoutMasterIdLst>
  <p:sldIdLst>
    <p:sldId id="936" r:id="rId4"/>
    <p:sldId id="1226" r:id="rId5"/>
    <p:sldId id="820" r:id="rId6"/>
    <p:sldId id="1227" r:id="rId7"/>
    <p:sldId id="1269" r:id="rId8"/>
    <p:sldId id="1434" r:id="rId9"/>
    <p:sldId id="1431" r:id="rId10"/>
    <p:sldId id="1432" r:id="rId11"/>
    <p:sldId id="1333" r:id="rId12"/>
    <p:sldId id="1435" r:id="rId13"/>
    <p:sldId id="1235" r:id="rId14"/>
    <p:sldId id="1404" r:id="rId15"/>
    <p:sldId id="1417" r:id="rId16"/>
    <p:sldId id="994" r:id="rId17"/>
    <p:sldId id="1232" r:id="rId18"/>
    <p:sldId id="1406" r:id="rId19"/>
    <p:sldId id="1410" r:id="rId20"/>
    <p:sldId id="1258" r:id="rId21"/>
    <p:sldId id="1416" r:id="rId22"/>
    <p:sldId id="1265" r:id="rId23"/>
    <p:sldId id="1408" r:id="rId24"/>
    <p:sldId id="1263" r:id="rId25"/>
    <p:sldId id="1327" r:id="rId26"/>
  </p:sldIdLst>
  <p:sldSz cx="9144000" cy="6858000" type="screen4x3"/>
  <p:notesSz cx="6797675" cy="9929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6" pos="249" userDrawn="1">
          <p15:clr>
            <a:srgbClr val="A4A3A4"/>
          </p15:clr>
        </p15:guide>
        <p15:guide id="9" pos="5511" userDrawn="1">
          <p15:clr>
            <a:srgbClr val="A4A3A4"/>
          </p15:clr>
        </p15:guide>
        <p15:guide id="10" orient="horz" pos="6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  <p:cmAuthor id="2" name="tommaso lanciaprima" initials="tl" lastIdx="5" clrIdx="1"/>
  <p:cmAuthor id="3" name="Pierpaolo Furlan" initials="PF" lastIdx="9" clrIdx="2"/>
  <p:cmAuthor id="4" name=" " initials="" lastIdx="45" clrIdx="3">
    <p:extLst>
      <p:ext uri="{19B8F6BF-5375-455C-9EA6-DF929625EA0E}">
        <p15:presenceInfo xmlns:p15="http://schemas.microsoft.com/office/powerpoint/2012/main" userId="93bf22e3a558b3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A3A3A"/>
    <a:srgbClr val="429993"/>
    <a:srgbClr val="004C4C"/>
    <a:srgbClr val="009999"/>
    <a:srgbClr val="001E52"/>
    <a:srgbClr val="469A9B"/>
    <a:srgbClr val="1F4C4C"/>
    <a:srgbClr val="777777"/>
    <a:srgbClr val="A5A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A4A65-50BB-42AB-93B1-8F00781B3ADC}" v="140" dt="2022-11-11T08:52:39.990"/>
    <p1510:client id="{F9A27CCD-1090-4F8D-8751-0A9A29827077}" v="129" dt="2022-11-10T10:16:19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03" autoAdjust="0"/>
    <p:restoredTop sz="94660"/>
  </p:normalViewPr>
  <p:slideViewPr>
    <p:cSldViewPr snapToGrid="0">
      <p:cViewPr>
        <p:scale>
          <a:sx n="125" d="100"/>
          <a:sy n="125" d="100"/>
        </p:scale>
        <p:origin x="1710" y="-252"/>
      </p:cViewPr>
      <p:guideLst>
        <p:guide orient="horz" pos="3906"/>
        <p:guide pos="249"/>
        <p:guide pos="5511"/>
        <p:guide orient="horz" pos="61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ko Spedicato - Arkios Italy" userId="0449f2a3-37dc-4ddd-b008-62ecffc467a0" providerId="ADAL" clId="{F9A27CCD-1090-4F8D-8751-0A9A29827077}"/>
    <pc:docChg chg="undo redo custSel modSld">
      <pc:chgData name="Mirko Spedicato - Arkios Italy" userId="0449f2a3-37dc-4ddd-b008-62ecffc467a0" providerId="ADAL" clId="{F9A27CCD-1090-4F8D-8751-0A9A29827077}" dt="2022-11-10T10:17:03.873" v="380" actId="20577"/>
      <pc:docMkLst>
        <pc:docMk/>
      </pc:docMkLst>
      <pc:sldChg chg="addSp delSp modSp mod">
        <pc:chgData name="Mirko Spedicato - Arkios Italy" userId="0449f2a3-37dc-4ddd-b008-62ecffc467a0" providerId="ADAL" clId="{F9A27CCD-1090-4F8D-8751-0A9A29827077}" dt="2022-11-10T10:17:03.873" v="380" actId="20577"/>
        <pc:sldMkLst>
          <pc:docMk/>
          <pc:sldMk cId="2103005846" sldId="1431"/>
        </pc:sldMkLst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26" creationId="{E920E487-6EFC-481F-9DF0-0F40C9E6FA2A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27" creationId="{F0C762DD-E993-4534-9B7A-BF4C280E41D6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28" creationId="{74943C37-B8C8-4C05-804C-4E437FB06A8B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29" creationId="{19FEBA9A-CC88-44EC-8065-90941FE801A6}"/>
          </ac:spMkLst>
        </pc:spChg>
        <pc:spChg chg="mod">
          <ac:chgData name="Mirko Spedicato - Arkios Italy" userId="0449f2a3-37dc-4ddd-b008-62ecffc467a0" providerId="ADAL" clId="{F9A27CCD-1090-4F8D-8751-0A9A29827077}" dt="2022-11-10T10:11:39.441" v="271" actId="478"/>
          <ac:spMkLst>
            <pc:docMk/>
            <pc:sldMk cId="2103005846" sldId="1431"/>
            <ac:spMk id="36" creationId="{A9F11292-33E7-45F1-76D5-205A7F7A9548}"/>
          </ac:spMkLst>
        </pc:spChg>
        <pc:spChg chg="mod">
          <ac:chgData name="Mirko Spedicato - Arkios Italy" userId="0449f2a3-37dc-4ddd-b008-62ecffc467a0" providerId="ADAL" clId="{F9A27CCD-1090-4F8D-8751-0A9A29827077}" dt="2022-11-10T10:13:24.489" v="325" actId="20577"/>
          <ac:spMkLst>
            <pc:docMk/>
            <pc:sldMk cId="2103005846" sldId="1431"/>
            <ac:spMk id="40" creationId="{9AC7D2E8-8E82-40B1-BBAB-AD1707ED7EC4}"/>
          </ac:spMkLst>
        </pc:spChg>
        <pc:spChg chg="mod">
          <ac:chgData name="Mirko Spedicato - Arkios Italy" userId="0449f2a3-37dc-4ddd-b008-62ecffc467a0" providerId="ADAL" clId="{F9A27CCD-1090-4F8D-8751-0A9A29827077}" dt="2022-11-10T10:15:00.969" v="348"/>
          <ac:spMkLst>
            <pc:docMk/>
            <pc:sldMk cId="2103005846" sldId="1431"/>
            <ac:spMk id="41" creationId="{266F8949-6FFF-5D12-96C4-D7F2177F66F8}"/>
          </ac:spMkLst>
        </pc:spChg>
        <pc:spChg chg="mod">
          <ac:chgData name="Mirko Spedicato - Arkios Italy" userId="0449f2a3-37dc-4ddd-b008-62ecffc467a0" providerId="ADAL" clId="{F9A27CCD-1090-4F8D-8751-0A9A29827077}" dt="2022-11-10T10:11:39.441" v="271" actId="478"/>
          <ac:spMkLst>
            <pc:docMk/>
            <pc:sldMk cId="2103005846" sldId="1431"/>
            <ac:spMk id="42" creationId="{DECC0AD1-3770-9B3B-4DF7-09AE713CFA29}"/>
          </ac:spMkLst>
        </pc:spChg>
        <pc:spChg chg="mod">
          <ac:chgData name="Mirko Spedicato - Arkios Italy" userId="0449f2a3-37dc-4ddd-b008-62ecffc467a0" providerId="ADAL" clId="{F9A27CCD-1090-4F8D-8751-0A9A29827077}" dt="2022-11-10T10:11:39.441" v="271" actId="478"/>
          <ac:spMkLst>
            <pc:docMk/>
            <pc:sldMk cId="2103005846" sldId="1431"/>
            <ac:spMk id="43" creationId="{89BEB8D4-9406-877B-2B2C-61E2340E40F0}"/>
          </ac:spMkLst>
        </pc:spChg>
        <pc:spChg chg="mod">
          <ac:chgData name="Mirko Spedicato - Arkios Italy" userId="0449f2a3-37dc-4ddd-b008-62ecffc467a0" providerId="ADAL" clId="{F9A27CCD-1090-4F8D-8751-0A9A29827077}" dt="2022-11-10T10:11:39.441" v="271" actId="478"/>
          <ac:spMkLst>
            <pc:docMk/>
            <pc:sldMk cId="2103005846" sldId="1431"/>
            <ac:spMk id="44" creationId="{8EF663E8-0A00-1F3A-0EF4-CC0FCD4990F1}"/>
          </ac:spMkLst>
        </pc:spChg>
        <pc:spChg chg="del mod">
          <ac:chgData name="Mirko Spedicato - Arkios Italy" userId="0449f2a3-37dc-4ddd-b008-62ecffc467a0" providerId="ADAL" clId="{F9A27CCD-1090-4F8D-8751-0A9A29827077}" dt="2022-11-10T10:11:39.441" v="271" actId="478"/>
          <ac:spMkLst>
            <pc:docMk/>
            <pc:sldMk cId="2103005846" sldId="1431"/>
            <ac:spMk id="49" creationId="{77E6E30B-05F5-BD49-F365-13A2CEED94C5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0" creationId="{7D1A02E8-22CF-4E69-95D8-D0F3C086FAC3}"/>
          </ac:spMkLst>
        </pc:spChg>
        <pc:spChg chg="del mod">
          <ac:chgData name="Mirko Spedicato - Arkios Italy" userId="0449f2a3-37dc-4ddd-b008-62ecffc467a0" providerId="ADAL" clId="{F9A27CCD-1090-4F8D-8751-0A9A29827077}" dt="2022-11-10T10:04:26.883" v="89" actId="478"/>
          <ac:spMkLst>
            <pc:docMk/>
            <pc:sldMk cId="2103005846" sldId="1431"/>
            <ac:spMk id="55" creationId="{7B585122-C02A-C96E-23CC-1FA372710D3C}"/>
          </ac:spMkLst>
        </pc:spChg>
        <pc:spChg chg="mod topLvl">
          <ac:chgData name="Mirko Spedicato - Arkios Italy" userId="0449f2a3-37dc-4ddd-b008-62ecffc467a0" providerId="ADAL" clId="{F9A27CCD-1090-4F8D-8751-0A9A29827077}" dt="2022-11-10T10:05:11.692" v="113" actId="165"/>
          <ac:spMkLst>
            <pc:docMk/>
            <pc:sldMk cId="2103005846" sldId="1431"/>
            <ac:spMk id="67" creationId="{BA73D195-3F26-D053-C4A5-60548379D193}"/>
          </ac:spMkLst>
        </pc:spChg>
        <pc:spChg chg="mod topLvl">
          <ac:chgData name="Mirko Spedicato - Arkios Italy" userId="0449f2a3-37dc-4ddd-b008-62ecffc467a0" providerId="ADAL" clId="{F9A27CCD-1090-4F8D-8751-0A9A29827077}" dt="2022-11-10T10:06:06.664" v="154" actId="20577"/>
          <ac:spMkLst>
            <pc:docMk/>
            <pc:sldMk cId="2103005846" sldId="1431"/>
            <ac:spMk id="71" creationId="{967EF170-A766-0B14-E020-81EC24A1D3A9}"/>
          </ac:spMkLst>
        </pc:spChg>
        <pc:spChg chg="mod topLvl">
          <ac:chgData name="Mirko Spedicato - Arkios Italy" userId="0449f2a3-37dc-4ddd-b008-62ecffc467a0" providerId="ADAL" clId="{F9A27CCD-1090-4F8D-8751-0A9A29827077}" dt="2022-11-10T10:17:03.873" v="380" actId="20577"/>
          <ac:spMkLst>
            <pc:docMk/>
            <pc:sldMk cId="2103005846" sldId="1431"/>
            <ac:spMk id="72" creationId="{2C5F9608-59C0-0109-13A2-5FFFCD8FB2AC}"/>
          </ac:spMkLst>
        </pc:spChg>
        <pc:spChg chg="mod topLvl">
          <ac:chgData name="Mirko Spedicato - Arkios Italy" userId="0449f2a3-37dc-4ddd-b008-62ecffc467a0" providerId="ADAL" clId="{F9A27CCD-1090-4F8D-8751-0A9A29827077}" dt="2022-11-10T10:05:11.692" v="113" actId="165"/>
          <ac:spMkLst>
            <pc:docMk/>
            <pc:sldMk cId="2103005846" sldId="1431"/>
            <ac:spMk id="73" creationId="{CE5EE092-90D8-D89A-549A-36C837CCA026}"/>
          </ac:spMkLst>
        </pc:spChg>
        <pc:spChg chg="mod topLvl">
          <ac:chgData name="Mirko Spedicato - Arkios Italy" userId="0449f2a3-37dc-4ddd-b008-62ecffc467a0" providerId="ADAL" clId="{F9A27CCD-1090-4F8D-8751-0A9A29827077}" dt="2022-11-10T10:05:11.692" v="113" actId="165"/>
          <ac:spMkLst>
            <pc:docMk/>
            <pc:sldMk cId="2103005846" sldId="1431"/>
            <ac:spMk id="74" creationId="{BC9B0103-486D-04B3-1B46-C98F5B99CD85}"/>
          </ac:spMkLst>
        </pc:spChg>
        <pc:spChg chg="mod topLvl">
          <ac:chgData name="Mirko Spedicato - Arkios Italy" userId="0449f2a3-37dc-4ddd-b008-62ecffc467a0" providerId="ADAL" clId="{F9A27CCD-1090-4F8D-8751-0A9A29827077}" dt="2022-11-10T10:05:11.692" v="113" actId="165"/>
          <ac:spMkLst>
            <pc:docMk/>
            <pc:sldMk cId="2103005846" sldId="1431"/>
            <ac:spMk id="75" creationId="{1FD933E4-8DD1-4A76-358D-986FD078243A}"/>
          </ac:spMkLst>
        </pc:spChg>
        <pc:spChg chg="add del mod">
          <ac:chgData name="Mirko Spedicato - Arkios Italy" userId="0449f2a3-37dc-4ddd-b008-62ecffc467a0" providerId="ADAL" clId="{F9A27CCD-1090-4F8D-8751-0A9A29827077}" dt="2022-11-10T10:09:09.455" v="243" actId="478"/>
          <ac:spMkLst>
            <pc:docMk/>
            <pc:sldMk cId="2103005846" sldId="1431"/>
            <ac:spMk id="79" creationId="{824F892C-7D2D-E0D7-8621-B343574D2F05}"/>
          </ac:spMkLst>
        </pc:spChg>
        <pc:spChg chg="add del mod">
          <ac:chgData name="Mirko Spedicato - Arkios Italy" userId="0449f2a3-37dc-4ddd-b008-62ecffc467a0" providerId="ADAL" clId="{F9A27CCD-1090-4F8D-8751-0A9A29827077}" dt="2022-11-10T10:15:35.229" v="352" actId="478"/>
          <ac:spMkLst>
            <pc:docMk/>
            <pc:sldMk cId="2103005846" sldId="1431"/>
            <ac:spMk id="80" creationId="{04AE6D59-B0A1-F0CF-547A-FBFC99050D33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313" creationId="{2DB79CB9-2265-447E-A3A2-7DDF7B6A504D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317" creationId="{44A62641-4DFC-4918-AF75-3D347749FFF5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318" creationId="{08CB2640-8570-4D83-B7C7-F85D1FD3648A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319" creationId="{2F799395-D065-475F-A318-9AECDE1D47AF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320" creationId="{A28D2601-B8AE-46A7-8183-F9775B5046BE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321" creationId="{4C040A75-5AAD-47B0-BFAA-74D6B94A26C0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326" creationId="{5A98C21B-579F-4679-9810-0CB5322FB9DA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331" creationId="{514B041B-76EF-4638-A7CE-20E0C1A9B453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335" creationId="{F2F9D0C3-1ECD-4E9C-B199-8F62D405A714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336" creationId="{BE985E11-F005-4940-8D08-75BC7887E33B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337" creationId="{3454A6EC-CF4C-4624-9DB6-7C655925E87E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338" creationId="{B3B19796-A3D4-4916-B7DA-10ED87F335FB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339" creationId="{C7BB12B0-7D8E-413D-8C4B-2724C96B6FDB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347" creationId="{0947282E-870C-4A2B-B6FB-EC85667A097D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351" creationId="{31FEABEB-99DC-436E-B7FB-608FF85F469A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352" creationId="{C2D07DFD-C328-4FB5-BA05-EC35BC8F5526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353" creationId="{4A15762E-6E4A-4BB2-BBA1-10174C8BD8EF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354" creationId="{AC60020E-00DE-4D38-B988-EBB437F832EC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355" creationId="{D4A3BCDE-8FD6-4817-89B6-AE4F82477AA6}"/>
          </ac:spMkLst>
        </pc:spChg>
        <pc:spChg chg="mod">
          <ac:chgData name="Mirko Spedicato - Arkios Italy" userId="0449f2a3-37dc-4ddd-b008-62ecffc467a0" providerId="ADAL" clId="{F9A27CCD-1090-4F8D-8751-0A9A29827077}" dt="2022-11-10T09:52:13.481" v="44" actId="554"/>
          <ac:spMkLst>
            <pc:docMk/>
            <pc:sldMk cId="2103005846" sldId="1431"/>
            <ac:spMk id="366" creationId="{61075A50-A76E-204F-B9A8-CAE17BBE5528}"/>
          </ac:spMkLst>
        </pc:spChg>
        <pc:spChg chg="mod">
          <ac:chgData name="Mirko Spedicato - Arkios Italy" userId="0449f2a3-37dc-4ddd-b008-62ecffc467a0" providerId="ADAL" clId="{F9A27CCD-1090-4F8D-8751-0A9A29827077}" dt="2022-11-10T09:52:13.481" v="44" actId="554"/>
          <ac:spMkLst>
            <pc:docMk/>
            <pc:sldMk cId="2103005846" sldId="1431"/>
            <ac:spMk id="378" creationId="{590FCC7C-B091-A1E6-F7E8-CC0BBEE64AC8}"/>
          </ac:spMkLst>
        </pc:spChg>
        <pc:spChg chg="mod">
          <ac:chgData name="Mirko Spedicato - Arkios Italy" userId="0449f2a3-37dc-4ddd-b008-62ecffc467a0" providerId="ADAL" clId="{F9A27CCD-1090-4F8D-8751-0A9A29827077}" dt="2022-11-10T09:52:13.481" v="44" actId="554"/>
          <ac:spMkLst>
            <pc:docMk/>
            <pc:sldMk cId="2103005846" sldId="1431"/>
            <ac:spMk id="379" creationId="{1589D34F-DDC0-FF69-E47F-2D02BA0D953D}"/>
          </ac:spMkLst>
        </pc:spChg>
        <pc:spChg chg="mod">
          <ac:chgData name="Mirko Spedicato - Arkios Italy" userId="0449f2a3-37dc-4ddd-b008-62ecffc467a0" providerId="ADAL" clId="{F9A27CCD-1090-4F8D-8751-0A9A29827077}" dt="2022-11-10T09:52:13.481" v="44" actId="554"/>
          <ac:spMkLst>
            <pc:docMk/>
            <pc:sldMk cId="2103005846" sldId="1431"/>
            <ac:spMk id="380" creationId="{8897C451-FAB7-DD2B-6F09-D5247E7030DA}"/>
          </ac:spMkLst>
        </pc:spChg>
        <pc:spChg chg="mod">
          <ac:chgData name="Mirko Spedicato - Arkios Italy" userId="0449f2a3-37dc-4ddd-b008-62ecffc467a0" providerId="ADAL" clId="{F9A27CCD-1090-4F8D-8751-0A9A29827077}" dt="2022-11-10T09:52:13.481" v="44" actId="554"/>
          <ac:spMkLst>
            <pc:docMk/>
            <pc:sldMk cId="2103005846" sldId="1431"/>
            <ac:spMk id="381" creationId="{3041E84E-B347-A6BE-0CD6-AFA41D52BE81}"/>
          </ac:spMkLst>
        </pc:spChg>
        <pc:spChg chg="mod">
          <ac:chgData name="Mirko Spedicato - Arkios Italy" userId="0449f2a3-37dc-4ddd-b008-62ecffc467a0" providerId="ADAL" clId="{F9A27CCD-1090-4F8D-8751-0A9A29827077}" dt="2022-11-10T09:52:13.481" v="44" actId="554"/>
          <ac:spMkLst>
            <pc:docMk/>
            <pc:sldMk cId="2103005846" sldId="1431"/>
            <ac:spMk id="382" creationId="{B858FA0C-5F69-A770-4039-A294B4D2AA8C}"/>
          </ac:spMkLst>
        </pc:spChg>
        <pc:spChg chg="mod">
          <ac:chgData name="Mirko Spedicato - Arkios Italy" userId="0449f2a3-37dc-4ddd-b008-62ecffc467a0" providerId="ADAL" clId="{F9A27CCD-1090-4F8D-8751-0A9A29827077}" dt="2022-11-10T09:52:13.481" v="44" actId="554"/>
          <ac:spMkLst>
            <pc:docMk/>
            <pc:sldMk cId="2103005846" sldId="1431"/>
            <ac:spMk id="390" creationId="{93A9A39D-71E5-64E6-9DB9-FA338DD03C83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21" creationId="{E94037D5-DCD0-BA2C-CB3C-F87631AFDDF6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25" creationId="{EB902418-FF0D-B41D-68EA-07CBEEF5CD9E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26" creationId="{8F0435EA-652C-0C39-D87D-D4008D4D531F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27" creationId="{F3FF9DA4-031A-F483-AACE-D89D929DDDAB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28" creationId="{7912BAA4-9A67-1278-6F33-8226D02749C7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29" creationId="{713509C0-7AFD-C786-CD68-6BEC7EF6221D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39" creationId="{792F08C6-FF06-EC10-4252-1A9DABEB1A01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43" creationId="{7045061B-2D7F-FCC3-1767-6FB425F5DCB5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44" creationId="{93658568-CABB-C7A1-B269-1195B6649D91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45" creationId="{C6F816A3-F998-AFEF-FE7D-D8B78112C868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46" creationId="{CDEA87FA-4A3C-FE39-ADF4-0067EF3E9DB3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47" creationId="{89A7BF4D-3BE0-C2CE-4DBB-4D8EABCB10E1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566" creationId="{1E2D581F-5390-CC78-8138-E3497BA26FAD}"/>
          </ac:spMkLst>
        </pc:spChg>
        <pc:spChg chg="mod">
          <ac:chgData name="Mirko Spedicato - Arkios Italy" userId="0449f2a3-37dc-4ddd-b008-62ecffc467a0" providerId="ADAL" clId="{F9A27CCD-1090-4F8D-8751-0A9A29827077}" dt="2022-11-10T09:51:41.756" v="36" actId="165"/>
          <ac:spMkLst>
            <pc:docMk/>
            <pc:sldMk cId="2103005846" sldId="1431"/>
            <ac:spMk id="777" creationId="{0BC4A652-59E2-41FD-80D9-956C26A218D9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778" creationId="{49285F54-2C43-4522-9C9A-2F9B0D51DBA3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782" creationId="{E1744977-26E8-4F54-B9ED-29FD1E9FAB8C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783" creationId="{7CEAC3F9-6947-4049-B4B8-CEA0F040B641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784" creationId="{71256920-47AE-463B-A9BD-5B639B44ACB1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785" creationId="{786A68BF-4DA6-460F-827A-93A7F35C98BE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793" creationId="{6438D5CF-413D-4109-B8CF-942EA852F5F7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800" creationId="{98D0661F-7654-43C0-B767-C8F2C736B9EB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804" creationId="{15D0A342-3B3A-41DA-9073-E5776FE28921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805" creationId="{5AEE53F8-2562-4B58-B4AE-44C01FFE705E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806" creationId="{3425D415-82BA-4936-A177-45370E0C062C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807" creationId="{2499F333-A3B9-4634-A920-16915A1C16D8}"/>
          </ac:spMkLst>
        </pc:spChg>
        <pc:spChg chg="mod">
          <ac:chgData name="Mirko Spedicato - Arkios Italy" userId="0449f2a3-37dc-4ddd-b008-62ecffc467a0" providerId="ADAL" clId="{F9A27CCD-1090-4F8D-8751-0A9A29827077}" dt="2022-11-10T09:52:08.268" v="43" actId="552"/>
          <ac:spMkLst>
            <pc:docMk/>
            <pc:sldMk cId="2103005846" sldId="1431"/>
            <ac:spMk id="808" creationId="{F244CA6C-2C4B-459C-8B53-905B0D168063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10" creationId="{46233382-41C1-4E22-A416-5DCB2E574D86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14" creationId="{865C0D33-A117-430D-B06F-EA28E8DA0449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15" creationId="{5B651AE4-A185-4CAE-A929-5C4851115955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16" creationId="{169CE964-E9E2-4407-9C74-23F7A2B5EFF0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17" creationId="{4E3BB8A0-5701-424A-AAD5-DED9389B4247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18" creationId="{03194A54-7DF9-4115-9C5E-F942975CE572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20" creationId="{D2614370-9E48-43E2-8485-2890BF707022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24" creationId="{17BA3E01-583C-4071-AD93-307FA5F8B5AF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25" creationId="{F7A2763F-5362-45A7-ACE9-8BDDA03C0AFE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26" creationId="{EC229376-3295-4540-B0CB-A019CA0AE89D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27" creationId="{72308A0E-DFFF-48B6-AE1E-27130062D95E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28" creationId="{C7D2E502-B060-4FB7-A607-71D9A549C93E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30" creationId="{1D31E66E-F54B-4B21-8564-1750056B868B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34" creationId="{A058BFE0-931C-4DAC-9A4E-291DD6737696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35" creationId="{6BAACCF8-3CBE-468D-9F19-D9D6A14AC72A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36" creationId="{13B2AC79-79EA-4B82-B185-324346581503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37" creationId="{1923B2DC-7FA1-48D2-8B68-A6F7B9C2B524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838" creationId="{E09D01A4-78B5-4736-9C3F-130574A84EBA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44" creationId="{360A4B11-A7C0-4B11-8EC0-0A6A590747C5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48" creationId="{1E367773-E09D-4137-984F-C6B5F304123B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49" creationId="{99291B57-79EA-441B-B624-105E2C893D40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50" creationId="{A5D6121A-43B0-4D2A-A95A-D1A4E4EF9123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51" creationId="{E5EAE4E1-E480-40D3-AA60-49C27D57F740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52" creationId="{F8818FC9-0262-4C2C-9495-C0E17CE81FAE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54" creationId="{47FBFCEE-386C-48EE-8B86-15C721EEED3E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58" creationId="{90A06884-7988-42FA-A5F1-7A565CB489FF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59" creationId="{F90B9F25-057D-4C6A-8F04-7F6016236327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60" creationId="{6E32AFC3-A1F9-4705-B9A2-DA4F6F236369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61" creationId="{7A345892-030A-48F6-AEB4-22004170A81D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962" creationId="{33090CA2-3F13-4021-9FDB-EC9D314B7149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64" creationId="{555B891C-A727-45E9-8DE2-03FA1FCE6A01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68" creationId="{11302A4A-81B7-4468-9BF4-D95380866C05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69" creationId="{09A3DF3C-E605-4559-9CA1-A417F5CE68C4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70" creationId="{542AC3A1-C6FC-438F-B6E6-1B2774CAD5A2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71" creationId="{A8C2C81D-654B-4D54-875B-D04CD25A3F34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72" creationId="{8E263592-F31C-4403-981C-B97F3A4F9EA7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74" creationId="{07C57C5D-BE6A-4D76-A573-69C276A16F3B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78" creationId="{15204193-D782-454C-A425-75B35A6EA620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79" creationId="{8F527494-3294-4F21-940C-52D4C3563001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80" creationId="{BA2AA5EC-AE6E-4F6B-A327-9DB9E7158719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81" creationId="{DADF63B9-53F7-4CA2-BC2E-0B97E552FE6E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82" creationId="{ACA48A77-3D72-41F3-A170-5DA299E12C9B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84" creationId="{193CDF7B-8825-4C62-A549-A379D93893D2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88" creationId="{BB144C09-2EB5-4C7A-94D9-1A7358C58C2F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89" creationId="{CCF0D535-4921-4CE9-BBCF-A79337B372F6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90" creationId="{9ADDF4B1-6F82-49E3-AE02-4CFD945C63E8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91" creationId="{1874BC27-A4DA-4395-BFDC-52BAC86F2CA8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992" creationId="{42758C80-95AC-41E7-BFE0-FC1EFFB6B373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1004" creationId="{4B654DE1-9DDB-45EE-AD6B-167280C320D7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1008" creationId="{AAA76068-745A-4200-8BE2-80ED772DE2A7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1009" creationId="{EC3F5037-4CAF-4443-8F80-C3E52794BA56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1010" creationId="{3680872E-3EBD-4F94-8048-214A72E91876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1011" creationId="{B85A3383-371A-475D-B679-E149B1F8F911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1012" creationId="{35DC8F0F-A4F0-42E1-AAD1-1903C44753A7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1014" creationId="{D36C8963-F402-480C-8AE9-B68709673D64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1018" creationId="{5441A7D7-9438-47CA-883A-3F20A41ED909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1019" creationId="{8704F7A0-38EB-450B-B81C-4A95F946D932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1020" creationId="{F31D4BAD-4545-4ADC-8C1D-48A0C89C3770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1021" creationId="{DF43364F-F9F1-40FA-A7EB-E7148241E041}"/>
          </ac:spMkLst>
        </pc:spChg>
        <pc:spChg chg="mod">
          <ac:chgData name="Mirko Spedicato - Arkios Italy" userId="0449f2a3-37dc-4ddd-b008-62ecffc467a0" providerId="ADAL" clId="{F9A27CCD-1090-4F8D-8751-0A9A29827077}" dt="2022-11-10T09:51:32.287" v="35" actId="553"/>
          <ac:spMkLst>
            <pc:docMk/>
            <pc:sldMk cId="2103005846" sldId="1431"/>
            <ac:spMk id="1022" creationId="{18FF2C1B-32C0-4DC3-A700-144F7FA22B02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1071" creationId="{EEFA8EF2-1209-4922-BB5E-F9F09FA5FE70}"/>
          </ac:spMkLst>
        </pc:spChg>
        <pc:spChg chg="mod">
          <ac:chgData name="Mirko Spedicato - Arkios Italy" userId="0449f2a3-37dc-4ddd-b008-62ecffc467a0" providerId="ADAL" clId="{F9A27CCD-1090-4F8D-8751-0A9A29827077}" dt="2022-11-10T09:47:43.491" v="26" actId="552"/>
          <ac:spMkLst>
            <pc:docMk/>
            <pc:sldMk cId="2103005846" sldId="1431"/>
            <ac:spMk id="1078" creationId="{722CA687-1E5F-43F9-9623-7373D28FBE76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1093" creationId="{5970E45E-19B3-403C-8D86-3426EC172FDB}"/>
          </ac:spMkLst>
        </pc:spChg>
        <pc:spChg chg="mod">
          <ac:chgData name="Mirko Spedicato - Arkios Italy" userId="0449f2a3-37dc-4ddd-b008-62ecffc467a0" providerId="ADAL" clId="{F9A27CCD-1090-4F8D-8751-0A9A29827077}" dt="2022-11-10T09:47:35.445" v="25" actId="555"/>
          <ac:spMkLst>
            <pc:docMk/>
            <pc:sldMk cId="2103005846" sldId="1431"/>
            <ac:spMk id="1108" creationId="{5FC817E2-D7EC-4DE3-9C21-177920EAC90B}"/>
          </ac:spMkLst>
        </pc:spChg>
        <pc:grpChg chg="mod">
          <ac:chgData name="Mirko Spedicato - Arkios Italy" userId="0449f2a3-37dc-4ddd-b008-62ecffc467a0" providerId="ADAL" clId="{F9A27CCD-1090-4F8D-8751-0A9A29827077}" dt="2022-11-10T09:52:13.481" v="44" actId="554"/>
          <ac:grpSpMkLst>
            <pc:docMk/>
            <pc:sldMk cId="2103005846" sldId="1431"/>
            <ac:grpSpMk id="2" creationId="{5978082F-D6DB-927B-768F-331612D853C2}"/>
          </ac:grpSpMkLst>
        </pc:grpChg>
        <pc:grpChg chg="add del mod">
          <ac:chgData name="Mirko Spedicato - Arkios Italy" userId="0449f2a3-37dc-4ddd-b008-62ecffc467a0" providerId="ADAL" clId="{F9A27CCD-1090-4F8D-8751-0A9A29827077}" dt="2022-11-10T09:46:38.304" v="18" actId="21"/>
          <ac:grpSpMkLst>
            <pc:docMk/>
            <pc:sldMk cId="2103005846" sldId="1431"/>
            <ac:grpSpMk id="3" creationId="{4D72F9C7-59AE-8054-96DA-1974AD061A24}"/>
          </ac:grpSpMkLst>
        </pc:grpChg>
        <pc:grpChg chg="mod">
          <ac:chgData name="Mirko Spedicato - Arkios Italy" userId="0449f2a3-37dc-4ddd-b008-62ecffc467a0" providerId="ADAL" clId="{F9A27CCD-1090-4F8D-8751-0A9A29827077}" dt="2022-11-10T09:47:35.445" v="25" actId="555"/>
          <ac:grpSpMkLst>
            <pc:docMk/>
            <pc:sldMk cId="2103005846" sldId="1431"/>
            <ac:grpSpMk id="4" creationId="{9CC45CAE-717D-05BB-92B0-DEB672B8EC28}"/>
          </ac:grpSpMkLst>
        </pc:grpChg>
        <pc:grpChg chg="mod">
          <ac:chgData name="Mirko Spedicato - Arkios Italy" userId="0449f2a3-37dc-4ddd-b008-62ecffc467a0" providerId="ADAL" clId="{F9A27CCD-1090-4F8D-8751-0A9A29827077}" dt="2022-11-10T09:51:32.287" v="35" actId="553"/>
          <ac:grpSpMkLst>
            <pc:docMk/>
            <pc:sldMk cId="2103005846" sldId="1431"/>
            <ac:grpSpMk id="5" creationId="{C898FDD9-68BD-F545-0C7F-64C2814E22B2}"/>
          </ac:grpSpMkLst>
        </pc:grpChg>
        <pc:grpChg chg="mod">
          <ac:chgData name="Mirko Spedicato - Arkios Italy" userId="0449f2a3-37dc-4ddd-b008-62ecffc467a0" providerId="ADAL" clId="{F9A27CCD-1090-4F8D-8751-0A9A29827077}" dt="2022-11-10T09:51:32.287" v="35" actId="553"/>
          <ac:grpSpMkLst>
            <pc:docMk/>
            <pc:sldMk cId="2103005846" sldId="1431"/>
            <ac:grpSpMk id="6" creationId="{2BDA3D1B-9635-5EA6-6136-3E2F2DE64E0C}"/>
          </ac:grpSpMkLst>
        </pc:grpChg>
        <pc:grpChg chg="add mod">
          <ac:chgData name="Mirko Spedicato - Arkios Italy" userId="0449f2a3-37dc-4ddd-b008-62ecffc467a0" providerId="ADAL" clId="{F9A27CCD-1090-4F8D-8751-0A9A29827077}" dt="2022-11-10T09:47:35.445" v="25" actId="555"/>
          <ac:grpSpMkLst>
            <pc:docMk/>
            <pc:sldMk cId="2103005846" sldId="1431"/>
            <ac:grpSpMk id="7" creationId="{91BCC148-7E24-786C-5286-2D5394CF45C2}"/>
          </ac:grpSpMkLst>
        </pc:grpChg>
        <pc:grpChg chg="add mod">
          <ac:chgData name="Mirko Spedicato - Arkios Italy" userId="0449f2a3-37dc-4ddd-b008-62ecffc467a0" providerId="ADAL" clId="{F9A27CCD-1090-4F8D-8751-0A9A29827077}" dt="2022-11-10T09:47:43.491" v="26" actId="552"/>
          <ac:grpSpMkLst>
            <pc:docMk/>
            <pc:sldMk cId="2103005846" sldId="1431"/>
            <ac:grpSpMk id="8" creationId="{024A55AE-CC01-9E47-9175-116605E0AD47}"/>
          </ac:grpSpMkLst>
        </pc:grpChg>
        <pc:grpChg chg="mod">
          <ac:chgData name="Mirko Spedicato - Arkios Italy" userId="0449f2a3-37dc-4ddd-b008-62ecffc467a0" providerId="ADAL" clId="{F9A27CCD-1090-4F8D-8751-0A9A29827077}" dt="2022-11-10T09:52:08.268" v="43" actId="552"/>
          <ac:grpSpMkLst>
            <pc:docMk/>
            <pc:sldMk cId="2103005846" sldId="1431"/>
            <ac:grpSpMk id="9" creationId="{8251240F-5C43-453A-171D-B0B0B5BD61E3}"/>
          </ac:grpSpMkLst>
        </pc:grpChg>
        <pc:grpChg chg="mod">
          <ac:chgData name="Mirko Spedicato - Arkios Italy" userId="0449f2a3-37dc-4ddd-b008-62ecffc467a0" providerId="ADAL" clId="{F9A27CCD-1090-4F8D-8751-0A9A29827077}" dt="2022-11-10T09:52:08.268" v="43" actId="552"/>
          <ac:grpSpMkLst>
            <pc:docMk/>
            <pc:sldMk cId="2103005846" sldId="1431"/>
            <ac:grpSpMk id="10" creationId="{0FBD84D2-52DE-53DB-2996-B190BE9AAD30}"/>
          </ac:grpSpMkLst>
        </pc:grpChg>
        <pc:grpChg chg="mod">
          <ac:chgData name="Mirko Spedicato - Arkios Italy" userId="0449f2a3-37dc-4ddd-b008-62ecffc467a0" providerId="ADAL" clId="{F9A27CCD-1090-4F8D-8751-0A9A29827077}" dt="2022-11-10T09:47:43.491" v="26" actId="552"/>
          <ac:grpSpMkLst>
            <pc:docMk/>
            <pc:sldMk cId="2103005846" sldId="1431"/>
            <ac:grpSpMk id="11" creationId="{EFFE4FBD-9202-2341-316C-94ECBCD47E3C}"/>
          </ac:grpSpMkLst>
        </pc:grpChg>
        <pc:grpChg chg="mod">
          <ac:chgData name="Mirko Spedicato - Arkios Italy" userId="0449f2a3-37dc-4ddd-b008-62ecffc467a0" providerId="ADAL" clId="{F9A27CCD-1090-4F8D-8751-0A9A29827077}" dt="2022-11-10T09:46:36.719" v="17" actId="164"/>
          <ac:grpSpMkLst>
            <pc:docMk/>
            <pc:sldMk cId="2103005846" sldId="1431"/>
            <ac:grpSpMk id="12" creationId="{3A22C653-7AB9-12BE-9E93-D59771C85CA8}"/>
          </ac:grpSpMkLst>
        </pc:grpChg>
        <pc:grpChg chg="mod">
          <ac:chgData name="Mirko Spedicato - Arkios Italy" userId="0449f2a3-37dc-4ddd-b008-62ecffc467a0" providerId="ADAL" clId="{F9A27CCD-1090-4F8D-8751-0A9A29827077}" dt="2022-11-10T09:47:35.445" v="25" actId="555"/>
          <ac:grpSpMkLst>
            <pc:docMk/>
            <pc:sldMk cId="2103005846" sldId="1431"/>
            <ac:grpSpMk id="13" creationId="{0A7B6708-3043-1436-1E4E-BD7889110BA0}"/>
          </ac:grpSpMkLst>
        </pc:grpChg>
        <pc:grpChg chg="mod">
          <ac:chgData name="Mirko Spedicato - Arkios Italy" userId="0449f2a3-37dc-4ddd-b008-62ecffc467a0" providerId="ADAL" clId="{F9A27CCD-1090-4F8D-8751-0A9A29827077}" dt="2022-11-10T09:47:35.445" v="25" actId="555"/>
          <ac:grpSpMkLst>
            <pc:docMk/>
            <pc:sldMk cId="2103005846" sldId="1431"/>
            <ac:grpSpMk id="14" creationId="{7C5B4E3D-F4C3-7125-4E98-D0C644A9F1BC}"/>
          </ac:grpSpMkLst>
        </pc:grpChg>
        <pc:grpChg chg="add mod">
          <ac:chgData name="Mirko Spedicato - Arkios Italy" userId="0449f2a3-37dc-4ddd-b008-62ecffc467a0" providerId="ADAL" clId="{F9A27CCD-1090-4F8D-8751-0A9A29827077}" dt="2022-11-10T09:51:32.287" v="35" actId="553"/>
          <ac:grpSpMkLst>
            <pc:docMk/>
            <pc:sldMk cId="2103005846" sldId="1431"/>
            <ac:grpSpMk id="15" creationId="{0961ED93-47DB-6DE0-06C8-105304432316}"/>
          </ac:grpSpMkLst>
        </pc:grpChg>
        <pc:grpChg chg="add mod">
          <ac:chgData name="Mirko Spedicato - Arkios Italy" userId="0449f2a3-37dc-4ddd-b008-62ecffc467a0" providerId="ADAL" clId="{F9A27CCD-1090-4F8D-8751-0A9A29827077}" dt="2022-11-10T10:07:45.173" v="198" actId="1076"/>
          <ac:grpSpMkLst>
            <pc:docMk/>
            <pc:sldMk cId="2103005846" sldId="1431"/>
            <ac:grpSpMk id="16" creationId="{A50310FC-0EBA-DAC5-5CA2-30EAFA266832}"/>
          </ac:grpSpMkLst>
        </pc:grpChg>
        <pc:grpChg chg="mod">
          <ac:chgData name="Mirko Spedicato - Arkios Italy" userId="0449f2a3-37dc-4ddd-b008-62ecffc467a0" providerId="ADAL" clId="{F9A27CCD-1090-4F8D-8751-0A9A29827077}" dt="2022-11-10T09:47:35.445" v="25" actId="555"/>
          <ac:grpSpMkLst>
            <pc:docMk/>
            <pc:sldMk cId="2103005846" sldId="1431"/>
            <ac:grpSpMk id="17" creationId="{A6F21A1F-0258-6E25-B29A-A26F3111A3FF}"/>
          </ac:grpSpMkLst>
        </pc:grpChg>
        <pc:grpChg chg="mod">
          <ac:chgData name="Mirko Spedicato - Arkios Italy" userId="0449f2a3-37dc-4ddd-b008-62ecffc467a0" providerId="ADAL" clId="{F9A27CCD-1090-4F8D-8751-0A9A29827077}" dt="2022-11-10T09:46:36.719" v="17" actId="164"/>
          <ac:grpSpMkLst>
            <pc:docMk/>
            <pc:sldMk cId="2103005846" sldId="1431"/>
            <ac:grpSpMk id="18" creationId="{F1B51A2D-1030-53B3-17C7-8906BA79C110}"/>
          </ac:grpSpMkLst>
        </pc:grpChg>
        <pc:grpChg chg="mod">
          <ac:chgData name="Mirko Spedicato - Arkios Italy" userId="0449f2a3-37dc-4ddd-b008-62ecffc467a0" providerId="ADAL" clId="{F9A27CCD-1090-4F8D-8751-0A9A29827077}" dt="2022-11-10T09:47:35.445" v="25" actId="555"/>
          <ac:grpSpMkLst>
            <pc:docMk/>
            <pc:sldMk cId="2103005846" sldId="1431"/>
            <ac:grpSpMk id="19" creationId="{FA58B3DA-732F-3CD8-F9EA-1F877426A77A}"/>
          </ac:grpSpMkLst>
        </pc:grpChg>
        <pc:grpChg chg="mod topLvl">
          <ac:chgData name="Mirko Spedicato - Arkios Italy" userId="0449f2a3-37dc-4ddd-b008-62ecffc467a0" providerId="ADAL" clId="{F9A27CCD-1090-4F8D-8751-0A9A29827077}" dt="2022-11-10T09:51:41.756" v="36" actId="165"/>
          <ac:grpSpMkLst>
            <pc:docMk/>
            <pc:sldMk cId="2103005846" sldId="1431"/>
            <ac:grpSpMk id="20" creationId="{271CD799-EB69-AA38-4538-FA53BCD71955}"/>
          </ac:grpSpMkLst>
        </pc:grpChg>
        <pc:grpChg chg="mod topLvl">
          <ac:chgData name="Mirko Spedicato - Arkios Italy" userId="0449f2a3-37dc-4ddd-b008-62ecffc467a0" providerId="ADAL" clId="{F9A27CCD-1090-4F8D-8751-0A9A29827077}" dt="2022-11-10T09:51:41.756" v="36" actId="165"/>
          <ac:grpSpMkLst>
            <pc:docMk/>
            <pc:sldMk cId="2103005846" sldId="1431"/>
            <ac:grpSpMk id="21" creationId="{0E98CC40-285F-2C24-8D78-21DE628D7062}"/>
          </ac:grpSpMkLst>
        </pc:grpChg>
        <pc:grpChg chg="mod topLvl">
          <ac:chgData name="Mirko Spedicato - Arkios Italy" userId="0449f2a3-37dc-4ddd-b008-62ecffc467a0" providerId="ADAL" clId="{F9A27CCD-1090-4F8D-8751-0A9A29827077}" dt="2022-11-10T09:51:41.756" v="36" actId="165"/>
          <ac:grpSpMkLst>
            <pc:docMk/>
            <pc:sldMk cId="2103005846" sldId="1431"/>
            <ac:grpSpMk id="22" creationId="{F0753289-F481-BF7E-4DB7-BAB2A47BCA6D}"/>
          </ac:grpSpMkLst>
        </pc:grpChg>
        <pc:grpChg chg="mod">
          <ac:chgData name="Mirko Spedicato - Arkios Italy" userId="0449f2a3-37dc-4ddd-b008-62ecffc467a0" providerId="ADAL" clId="{F9A27CCD-1090-4F8D-8751-0A9A29827077}" dt="2022-11-10T09:51:41.756" v="36" actId="165"/>
          <ac:grpSpMkLst>
            <pc:docMk/>
            <pc:sldMk cId="2103005846" sldId="1431"/>
            <ac:grpSpMk id="23" creationId="{3B5B564F-8F1C-EC32-9C17-E01E715C0863}"/>
          </ac:grpSpMkLst>
        </pc:grpChg>
        <pc:grpChg chg="mod topLvl">
          <ac:chgData name="Mirko Spedicato - Arkios Italy" userId="0449f2a3-37dc-4ddd-b008-62ecffc467a0" providerId="ADAL" clId="{F9A27CCD-1090-4F8D-8751-0A9A29827077}" dt="2022-11-10T09:51:41.756" v="36" actId="165"/>
          <ac:grpSpMkLst>
            <pc:docMk/>
            <pc:sldMk cId="2103005846" sldId="1431"/>
            <ac:grpSpMk id="24" creationId="{554560D1-A510-5EA7-72C6-86D56CDEE555}"/>
          </ac:grpSpMkLst>
        </pc:grpChg>
        <pc:grpChg chg="mod topLvl">
          <ac:chgData name="Mirko Spedicato - Arkios Italy" userId="0449f2a3-37dc-4ddd-b008-62ecffc467a0" providerId="ADAL" clId="{F9A27CCD-1090-4F8D-8751-0A9A29827077}" dt="2022-11-10T09:52:13.481" v="44" actId="554"/>
          <ac:grpSpMkLst>
            <pc:docMk/>
            <pc:sldMk cId="2103005846" sldId="1431"/>
            <ac:grpSpMk id="25" creationId="{B5BCC481-27D2-0A6B-D8E8-D824C04FE146}"/>
          </ac:grpSpMkLst>
        </pc:grpChg>
        <pc:grpChg chg="add del mod">
          <ac:chgData name="Mirko Spedicato - Arkios Italy" userId="0449f2a3-37dc-4ddd-b008-62ecffc467a0" providerId="ADAL" clId="{F9A27CCD-1090-4F8D-8751-0A9A29827077}" dt="2022-11-10T09:51:41.756" v="36" actId="165"/>
          <ac:grpSpMkLst>
            <pc:docMk/>
            <pc:sldMk cId="2103005846" sldId="1431"/>
            <ac:grpSpMk id="30" creationId="{DEFB027C-0E93-28A8-60B0-3F6046630A7D}"/>
          </ac:grpSpMkLst>
        </pc:grpChg>
        <pc:grpChg chg="mod">
          <ac:chgData name="Mirko Spedicato - Arkios Italy" userId="0449f2a3-37dc-4ddd-b008-62ecffc467a0" providerId="ADAL" clId="{F9A27CCD-1090-4F8D-8751-0A9A29827077}" dt="2022-11-10T09:51:32.287" v="35" actId="553"/>
          <ac:grpSpMkLst>
            <pc:docMk/>
            <pc:sldMk cId="2103005846" sldId="1431"/>
            <ac:grpSpMk id="31" creationId="{178BAA80-8F21-88EE-5390-51A87824268D}"/>
          </ac:grpSpMkLst>
        </pc:grpChg>
        <pc:grpChg chg="mod">
          <ac:chgData name="Mirko Spedicato - Arkios Italy" userId="0449f2a3-37dc-4ddd-b008-62ecffc467a0" providerId="ADAL" clId="{F9A27CCD-1090-4F8D-8751-0A9A29827077}" dt="2022-11-10T09:51:32.287" v="35" actId="553"/>
          <ac:grpSpMkLst>
            <pc:docMk/>
            <pc:sldMk cId="2103005846" sldId="1431"/>
            <ac:grpSpMk id="32" creationId="{D956F263-ACE8-450F-8C79-CF6E91F45473}"/>
          </ac:grpSpMkLst>
        </pc:grpChg>
        <pc:grpChg chg="mod">
          <ac:chgData name="Mirko Spedicato - Arkios Italy" userId="0449f2a3-37dc-4ddd-b008-62ecffc467a0" providerId="ADAL" clId="{F9A27CCD-1090-4F8D-8751-0A9A29827077}" dt="2022-11-10T09:51:32.287" v="35" actId="553"/>
          <ac:grpSpMkLst>
            <pc:docMk/>
            <pc:sldMk cId="2103005846" sldId="1431"/>
            <ac:grpSpMk id="33" creationId="{55621BDF-539E-5B01-4409-324BB50B50E7}"/>
          </ac:grpSpMkLst>
        </pc:grpChg>
        <pc:grpChg chg="mod">
          <ac:chgData name="Mirko Spedicato - Arkios Italy" userId="0449f2a3-37dc-4ddd-b008-62ecffc467a0" providerId="ADAL" clId="{F9A27CCD-1090-4F8D-8751-0A9A29827077}" dt="2022-11-10T09:47:43.491" v="26" actId="552"/>
          <ac:grpSpMkLst>
            <pc:docMk/>
            <pc:sldMk cId="2103005846" sldId="1431"/>
            <ac:grpSpMk id="34" creationId="{763BF577-51F9-6741-AF07-D6ABDD6F70DB}"/>
          </ac:grpSpMkLst>
        </pc:grpChg>
        <pc:grpChg chg="add mod topLvl">
          <ac:chgData name="Mirko Spedicato - Arkios Italy" userId="0449f2a3-37dc-4ddd-b008-62ecffc467a0" providerId="ADAL" clId="{F9A27CCD-1090-4F8D-8751-0A9A29827077}" dt="2022-11-10T10:11:39.441" v="271" actId="478"/>
          <ac:grpSpMkLst>
            <pc:docMk/>
            <pc:sldMk cId="2103005846" sldId="1431"/>
            <ac:grpSpMk id="35" creationId="{47EADF90-1F3B-C2E5-12DA-A74F7FF1C7BA}"/>
          </ac:grpSpMkLst>
        </pc:grpChg>
        <pc:grpChg chg="add del mod topLvl">
          <ac:chgData name="Mirko Spedicato - Arkios Italy" userId="0449f2a3-37dc-4ddd-b008-62ecffc467a0" providerId="ADAL" clId="{F9A27CCD-1090-4F8D-8751-0A9A29827077}" dt="2022-11-10T10:04:26.883" v="89" actId="478"/>
          <ac:grpSpMkLst>
            <pc:docMk/>
            <pc:sldMk cId="2103005846" sldId="1431"/>
            <ac:grpSpMk id="54" creationId="{FB326FBE-6307-FC18-6350-CCE411F9851F}"/>
          </ac:grpSpMkLst>
        </pc:grpChg>
        <pc:grpChg chg="del mod">
          <ac:chgData name="Mirko Spedicato - Arkios Italy" userId="0449f2a3-37dc-4ddd-b008-62ecffc467a0" providerId="ADAL" clId="{F9A27CCD-1090-4F8D-8751-0A9A29827077}" dt="2022-11-10T10:04:13.679" v="53" actId="478"/>
          <ac:grpSpMkLst>
            <pc:docMk/>
            <pc:sldMk cId="2103005846" sldId="1431"/>
            <ac:grpSpMk id="56" creationId="{3C920831-B7E3-8A5E-199A-8C8AF322D430}"/>
          </ac:grpSpMkLst>
        </pc:grpChg>
        <pc:grpChg chg="del mod">
          <ac:chgData name="Mirko Spedicato - Arkios Italy" userId="0449f2a3-37dc-4ddd-b008-62ecffc467a0" providerId="ADAL" clId="{F9A27CCD-1090-4F8D-8751-0A9A29827077}" dt="2022-11-10T10:05:11.692" v="113" actId="165"/>
          <ac:grpSpMkLst>
            <pc:docMk/>
            <pc:sldMk cId="2103005846" sldId="1431"/>
            <ac:grpSpMk id="58" creationId="{2308572E-C604-12B4-924F-8D511EED56B8}"/>
          </ac:grpSpMkLst>
        </pc:grpChg>
        <pc:grpChg chg="add mod">
          <ac:chgData name="Mirko Spedicato - Arkios Italy" userId="0449f2a3-37dc-4ddd-b008-62ecffc467a0" providerId="ADAL" clId="{F9A27CCD-1090-4F8D-8751-0A9A29827077}" dt="2022-11-10T09:51:59.712" v="41" actId="164"/>
          <ac:grpSpMkLst>
            <pc:docMk/>
            <pc:sldMk cId="2103005846" sldId="1431"/>
            <ac:grpSpMk id="77" creationId="{2C7CDD83-D558-80E5-640D-348668B7A466}"/>
          </ac:grpSpMkLst>
        </pc:grpChg>
        <pc:grpChg chg="add del mod">
          <ac:chgData name="Mirko Spedicato - Arkios Italy" userId="0449f2a3-37dc-4ddd-b008-62ecffc467a0" providerId="ADAL" clId="{F9A27CCD-1090-4F8D-8751-0A9A29827077}" dt="2022-11-10T10:03:55.116" v="50" actId="165"/>
          <ac:grpSpMkLst>
            <pc:docMk/>
            <pc:sldMk cId="2103005846" sldId="1431"/>
            <ac:grpSpMk id="78" creationId="{6A851E0B-3701-CF73-2BE8-5DF524EBE788}"/>
          </ac:grpSpMkLst>
        </pc:grpChg>
        <pc:grpChg chg="add mod">
          <ac:chgData name="Mirko Spedicato - Arkios Italy" userId="0449f2a3-37dc-4ddd-b008-62ecffc467a0" providerId="ADAL" clId="{F9A27CCD-1090-4F8D-8751-0A9A29827077}" dt="2022-11-10T10:08:20.624" v="242" actId="1076"/>
          <ac:grpSpMkLst>
            <pc:docMk/>
            <pc:sldMk cId="2103005846" sldId="1431"/>
            <ac:grpSpMk id="83" creationId="{07EF4F3C-F7DC-7127-E6F3-61C81F978D19}"/>
          </ac:grpSpMkLst>
        </pc:grpChg>
        <pc:grpChg chg="mod">
          <ac:chgData name="Mirko Spedicato - Arkios Italy" userId="0449f2a3-37dc-4ddd-b008-62ecffc467a0" providerId="ADAL" clId="{F9A27CCD-1090-4F8D-8751-0A9A29827077}" dt="2022-11-10T09:52:13.481" v="44" actId="554"/>
          <ac:grpSpMkLst>
            <pc:docMk/>
            <pc:sldMk cId="2103005846" sldId="1431"/>
            <ac:grpSpMk id="365" creationId="{DD8A2269-6E5F-ACBE-A20B-38C3321ACD46}"/>
          </ac:grpSpMkLst>
        </pc:grpChg>
        <pc:picChg chg="mod">
          <ac:chgData name="Mirko Spedicato - Arkios Italy" userId="0449f2a3-37dc-4ddd-b008-62ecffc467a0" providerId="ADAL" clId="{F9A27CCD-1090-4F8D-8751-0A9A29827077}" dt="2022-11-10T10:11:39.441" v="271" actId="478"/>
          <ac:picMkLst>
            <pc:docMk/>
            <pc:sldMk cId="2103005846" sldId="1431"/>
            <ac:picMk id="39" creationId="{0B40968B-8117-E9C0-C034-536D0D106823}"/>
          </ac:picMkLst>
        </pc:picChg>
        <pc:picChg chg="del mod">
          <ac:chgData name="Mirko Spedicato - Arkios Italy" userId="0449f2a3-37dc-4ddd-b008-62ecffc467a0" providerId="ADAL" clId="{F9A27CCD-1090-4F8D-8751-0A9A29827077}" dt="2022-11-10T10:11:44.557" v="272" actId="478"/>
          <ac:picMkLst>
            <pc:docMk/>
            <pc:sldMk cId="2103005846" sldId="1431"/>
            <ac:picMk id="45" creationId="{E4D230EE-BA66-33BA-0906-861D20E1D88F}"/>
          </ac:picMkLst>
        </pc:picChg>
        <pc:picChg chg="del mod">
          <ac:chgData name="Mirko Spedicato - Arkios Italy" userId="0449f2a3-37dc-4ddd-b008-62ecffc467a0" providerId="ADAL" clId="{F9A27CCD-1090-4F8D-8751-0A9A29827077}" dt="2022-11-10T10:11:39.441" v="271" actId="478"/>
          <ac:picMkLst>
            <pc:docMk/>
            <pc:sldMk cId="2103005846" sldId="1431"/>
            <ac:picMk id="46" creationId="{D6DB5268-B24F-1484-E650-146E1331948F}"/>
          </ac:picMkLst>
        </pc:picChg>
        <pc:picChg chg="del mod">
          <ac:chgData name="Mirko Spedicato - Arkios Italy" userId="0449f2a3-37dc-4ddd-b008-62ecffc467a0" providerId="ADAL" clId="{F9A27CCD-1090-4F8D-8751-0A9A29827077}" dt="2022-11-10T10:11:39.441" v="271" actId="478"/>
          <ac:picMkLst>
            <pc:docMk/>
            <pc:sldMk cId="2103005846" sldId="1431"/>
            <ac:picMk id="47" creationId="{806DD29C-CF7E-12E4-832A-FF59A402953C}"/>
          </ac:picMkLst>
        </pc:picChg>
        <pc:picChg chg="del mod">
          <ac:chgData name="Mirko Spedicato - Arkios Italy" userId="0449f2a3-37dc-4ddd-b008-62ecffc467a0" providerId="ADAL" clId="{F9A27CCD-1090-4F8D-8751-0A9A29827077}" dt="2022-11-10T10:11:39.441" v="271" actId="478"/>
          <ac:picMkLst>
            <pc:docMk/>
            <pc:sldMk cId="2103005846" sldId="1431"/>
            <ac:picMk id="48" creationId="{6A333B2A-0151-1288-46D5-458C508C7672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3" creationId="{45B56358-CF91-406B-AD38-ED124CCAB89E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7" creationId="{8073B6E5-BEC3-4258-822C-244C5FA56A12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9" creationId="{645FFDBD-BB97-4F09-BBF6-392761282BC6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60" creationId="{51F40780-7097-40E7-B288-8A4FC4FC5EAE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61" creationId="{5ACF7B4B-0D11-4226-87F6-9E56D408C31F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62" creationId="{17E8430B-DEE2-4F9F-B2B7-F138D9DBBABB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63" creationId="{79AABDE3-A2F1-4BCE-9906-44FCAE7B4E59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64" creationId="{E1F58339-E257-4E90-BCCD-1DCF91A32AF0}"/>
          </ac:picMkLst>
        </pc:picChg>
        <pc:picChg chg="del mod">
          <ac:chgData name="Mirko Spedicato - Arkios Italy" userId="0449f2a3-37dc-4ddd-b008-62ecffc467a0" providerId="ADAL" clId="{F9A27CCD-1090-4F8D-8751-0A9A29827077}" dt="2022-11-10T10:04:10.401" v="52" actId="478"/>
          <ac:picMkLst>
            <pc:docMk/>
            <pc:sldMk cId="2103005846" sldId="1431"/>
            <ac:picMk id="65" creationId="{AF48C1E0-F1C4-7D5F-2B9A-055F52B84F75}"/>
          </ac:picMkLst>
        </pc:picChg>
        <pc:picChg chg="del mod">
          <ac:chgData name="Mirko Spedicato - Arkios Italy" userId="0449f2a3-37dc-4ddd-b008-62ecffc467a0" providerId="ADAL" clId="{F9A27CCD-1090-4F8D-8751-0A9A29827077}" dt="2022-11-10T10:04:13.679" v="53" actId="478"/>
          <ac:picMkLst>
            <pc:docMk/>
            <pc:sldMk cId="2103005846" sldId="1431"/>
            <ac:picMk id="66" creationId="{9BB23D8E-151E-8513-4DEE-19CCA0145E5A}"/>
          </ac:picMkLst>
        </pc:picChg>
        <pc:picChg chg="mod topLvl">
          <ac:chgData name="Mirko Spedicato - Arkios Italy" userId="0449f2a3-37dc-4ddd-b008-62ecffc467a0" providerId="ADAL" clId="{F9A27CCD-1090-4F8D-8751-0A9A29827077}" dt="2022-11-10T10:05:17.046" v="114" actId="12788"/>
          <ac:picMkLst>
            <pc:docMk/>
            <pc:sldMk cId="2103005846" sldId="1431"/>
            <ac:picMk id="70" creationId="{6B6676F0-9751-0197-A1CE-E0DB2256266A}"/>
          </ac:picMkLst>
        </pc:picChg>
        <pc:picChg chg="del mod">
          <ac:chgData name="Mirko Spedicato - Arkios Italy" userId="0449f2a3-37dc-4ddd-b008-62ecffc467a0" providerId="ADAL" clId="{F9A27CCD-1090-4F8D-8751-0A9A29827077}" dt="2022-11-10T10:04:22.850" v="87" actId="478"/>
          <ac:picMkLst>
            <pc:docMk/>
            <pc:sldMk cId="2103005846" sldId="1431"/>
            <ac:picMk id="76" creationId="{3F5F11E2-FDE1-DFC9-57EF-93EDA5A613B6}"/>
          </ac:picMkLst>
        </pc:picChg>
        <pc:picChg chg="add mod">
          <ac:chgData name="Mirko Spedicato - Arkios Italy" userId="0449f2a3-37dc-4ddd-b008-62ecffc467a0" providerId="ADAL" clId="{F9A27CCD-1090-4F8D-8751-0A9A29827077}" dt="2022-11-10T10:05:17.046" v="114" actId="12788"/>
          <ac:picMkLst>
            <pc:docMk/>
            <pc:sldMk cId="2103005846" sldId="1431"/>
            <ac:picMk id="81" creationId="{BD081B8B-D96F-7FAF-7689-F97FC0E9A628}"/>
          </ac:picMkLst>
        </pc:picChg>
        <pc:picChg chg="add mod">
          <ac:chgData name="Mirko Spedicato - Arkios Italy" userId="0449f2a3-37dc-4ddd-b008-62ecffc467a0" providerId="ADAL" clId="{F9A27CCD-1090-4F8D-8751-0A9A29827077}" dt="2022-11-10T10:16:19.142" v="354" actId="1035"/>
          <ac:picMkLst>
            <pc:docMk/>
            <pc:sldMk cId="2103005846" sldId="1431"/>
            <ac:picMk id="82" creationId="{A607B969-613C-A796-67F9-09DB8B75218C}"/>
          </ac:picMkLst>
        </pc:picChg>
        <pc:picChg chg="mod">
          <ac:chgData name="Mirko Spedicato - Arkios Italy" userId="0449f2a3-37dc-4ddd-b008-62ecffc467a0" providerId="ADAL" clId="{F9A27CCD-1090-4F8D-8751-0A9A29827077}" dt="2022-11-10T10:08:20.624" v="242" actId="1076"/>
          <ac:picMkLst>
            <pc:docMk/>
            <pc:sldMk cId="2103005846" sldId="1431"/>
            <ac:picMk id="84" creationId="{45413A8A-0C83-3329-36BE-212779EC6233}"/>
          </ac:picMkLst>
        </pc:picChg>
        <pc:picChg chg="mod">
          <ac:chgData name="Mirko Spedicato - Arkios Italy" userId="0449f2a3-37dc-4ddd-b008-62ecffc467a0" providerId="ADAL" clId="{F9A27CCD-1090-4F8D-8751-0A9A29827077}" dt="2022-11-10T10:08:20.624" v="242" actId="1076"/>
          <ac:picMkLst>
            <pc:docMk/>
            <pc:sldMk cId="2103005846" sldId="1431"/>
            <ac:picMk id="85" creationId="{87621E89-47E7-9413-1293-9BC87F1A3FD1}"/>
          </ac:picMkLst>
        </pc:picChg>
        <pc:picChg chg="mod">
          <ac:chgData name="Mirko Spedicato - Arkios Italy" userId="0449f2a3-37dc-4ddd-b008-62ecffc467a0" providerId="ADAL" clId="{F9A27CCD-1090-4F8D-8751-0A9A29827077}" dt="2022-11-10T10:08:20.624" v="242" actId="1076"/>
          <ac:picMkLst>
            <pc:docMk/>
            <pc:sldMk cId="2103005846" sldId="1431"/>
            <ac:picMk id="86" creationId="{05E63429-9AC9-363D-3402-07236196C09B}"/>
          </ac:picMkLst>
        </pc:picChg>
        <pc:picChg chg="mod">
          <ac:chgData name="Mirko Spedicato - Arkios Italy" userId="0449f2a3-37dc-4ddd-b008-62ecffc467a0" providerId="ADAL" clId="{F9A27CCD-1090-4F8D-8751-0A9A29827077}" dt="2022-11-10T10:08:20.624" v="242" actId="1076"/>
          <ac:picMkLst>
            <pc:docMk/>
            <pc:sldMk cId="2103005846" sldId="1431"/>
            <ac:picMk id="87" creationId="{E248A013-4905-0EF4-F309-EB4B57951374}"/>
          </ac:picMkLst>
        </pc:picChg>
        <pc:picChg chg="add mod">
          <ac:chgData name="Mirko Spedicato - Arkios Italy" userId="0449f2a3-37dc-4ddd-b008-62ecffc467a0" providerId="ADAL" clId="{F9A27CCD-1090-4F8D-8751-0A9A29827077}" dt="2022-11-10T10:14:08.852" v="332" actId="1076"/>
          <ac:picMkLst>
            <pc:docMk/>
            <pc:sldMk cId="2103005846" sldId="1431"/>
            <ac:picMk id="88" creationId="{80C65084-029E-F1A0-CC5D-3F8216E535AE}"/>
          </ac:picMkLst>
        </pc:picChg>
        <pc:picChg chg="add mod">
          <ac:chgData name="Mirko Spedicato - Arkios Italy" userId="0449f2a3-37dc-4ddd-b008-62ecffc467a0" providerId="ADAL" clId="{F9A27CCD-1090-4F8D-8751-0A9A29827077}" dt="2022-11-10T10:15:30.930" v="351" actId="1036"/>
          <ac:picMkLst>
            <pc:docMk/>
            <pc:sldMk cId="2103005846" sldId="1431"/>
            <ac:picMk id="89" creationId="{47288297-1728-FC5D-9E64-FCA4B3A902EE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316" creationId="{9A1E58C8-9F93-4065-ADDC-BC8612EBA595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322" creationId="{5C8134AA-E40C-47C2-B373-75752951E3DC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323" creationId="{98BA625A-3E6A-403C-8173-07DA6042147C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324" creationId="{6A0D68B3-7AD6-4269-AE2F-F097C45D7902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325" creationId="{69F26329-9547-45FF-A1FA-67B79AA3811D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327" creationId="{2A92DDC8-FE67-441C-841D-ECF4345DE667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334" creationId="{839C76CC-DEED-4F6A-96A7-294BDCC092CD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340" creationId="{E0F4BE92-7660-4F06-9F53-5C4FF4DAB86F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341" creationId="{5BCB6998-FFDA-48F5-97C1-3665B82A7B14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342" creationId="{5BD9C922-F9D2-4A58-9CE2-69AE7B8DD3B2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343" creationId="{8CDE4AC4-E00B-4C34-A708-87BD94CF4909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344" creationId="{EB4DB4EB-1FCE-4B5D-B6CB-75420504B1B7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350" creationId="{F80C93F1-4B40-4922-A6C7-98C88B8FA9AF}"/>
          </ac:picMkLst>
        </pc:picChg>
        <pc:picChg chg="mod">
          <ac:chgData name="Mirko Spedicato - Arkios Italy" userId="0449f2a3-37dc-4ddd-b008-62ecffc467a0" providerId="ADAL" clId="{F9A27CCD-1090-4F8D-8751-0A9A29827077}" dt="2022-11-10T09:52:13.481" v="44" actId="554"/>
          <ac:picMkLst>
            <pc:docMk/>
            <pc:sldMk cId="2103005846" sldId="1431"/>
            <ac:picMk id="369" creationId="{8E7AB0FA-CD63-A506-C6B6-04CA6253D06E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370" creationId="{70E30B67-2450-439E-BD88-426726E0939F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371" creationId="{D9621963-5A56-4242-B90E-1514BACAFB00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372" creationId="{54C766B7-943D-4EB9-BD80-D808A9A3B03E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373" creationId="{3DD86198-8B48-42C6-9D91-65E350B4DD57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374" creationId="{7ABD0FD9-1322-47B3-A3B5-7C436CADE6B8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375" creationId="{84611C5E-DD2B-4C6F-9C17-ECD4390B8E23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376" creationId="{56A8DEB2-C766-492D-A382-5A3DA64734AB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377" creationId="{5B290E89-A830-4F27-AF53-BFAA180E113F}"/>
          </ac:picMkLst>
        </pc:picChg>
        <pc:picChg chg="mod">
          <ac:chgData name="Mirko Spedicato - Arkios Italy" userId="0449f2a3-37dc-4ddd-b008-62ecffc467a0" providerId="ADAL" clId="{F9A27CCD-1090-4F8D-8751-0A9A29827077}" dt="2022-11-10T09:52:13.481" v="44" actId="554"/>
          <ac:picMkLst>
            <pc:docMk/>
            <pc:sldMk cId="2103005846" sldId="1431"/>
            <ac:picMk id="385" creationId="{7AEED21F-1259-2786-DFD8-C92922590D5E}"/>
          </ac:picMkLst>
        </pc:picChg>
        <pc:picChg chg="mod">
          <ac:chgData name="Mirko Spedicato - Arkios Italy" userId="0449f2a3-37dc-4ddd-b008-62ecffc467a0" providerId="ADAL" clId="{F9A27CCD-1090-4F8D-8751-0A9A29827077}" dt="2022-11-10T09:52:13.481" v="44" actId="554"/>
          <ac:picMkLst>
            <pc:docMk/>
            <pc:sldMk cId="2103005846" sldId="1431"/>
            <ac:picMk id="388" creationId="{ADCA5FB0-45E6-1335-12A5-719D2504B49B}"/>
          </ac:picMkLst>
        </pc:picChg>
        <pc:picChg chg="mod">
          <ac:chgData name="Mirko Spedicato - Arkios Italy" userId="0449f2a3-37dc-4ddd-b008-62ecffc467a0" providerId="ADAL" clId="{F9A27CCD-1090-4F8D-8751-0A9A29827077}" dt="2022-11-10T09:52:13.481" v="44" actId="554"/>
          <ac:picMkLst>
            <pc:docMk/>
            <pc:sldMk cId="2103005846" sldId="1431"/>
            <ac:picMk id="389" creationId="{EAD07229-D034-D413-1526-0D04101B4EFE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24" creationId="{4286B5A9-E3DE-5239-BE44-1A5C46B7D28A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42" creationId="{31CCE54C-AA12-B180-42A4-964867A66E37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56" creationId="{7C2D7BB0-3F47-0D9E-E04F-A9763E66EBEA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57" creationId="{4B90D93E-16E8-FF02-9DC9-6B759CB56427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58" creationId="{E84BBDC2-244C-F97F-537E-2950247A4322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63" creationId="{A3EDC7DD-5E08-904E-D260-7F04A1AE0D38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64" creationId="{4A3E5BDA-F1FD-9FB6-3D3E-40247C2967C1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65" creationId="{9395080B-3ACF-0E10-31CF-D9FD3C1E75DB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67" creationId="{30944CF0-2863-D1B1-69A2-5594739F18ED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68" creationId="{B9BB1CC0-123B-9628-71C3-2FEC467AD9F8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69" creationId="{10FAC75A-7DAA-9290-6844-49BA127D4D11}"/>
          </ac:picMkLst>
        </pc:picChg>
        <pc:picChg chg="mod">
          <ac:chgData name="Mirko Spedicato - Arkios Italy" userId="0449f2a3-37dc-4ddd-b008-62ecffc467a0" providerId="ADAL" clId="{F9A27CCD-1090-4F8D-8751-0A9A29827077}" dt="2022-11-10T09:51:41.756" v="36" actId="165"/>
          <ac:picMkLst>
            <pc:docMk/>
            <pc:sldMk cId="2103005846" sldId="1431"/>
            <ac:picMk id="570" creationId="{5B1AA8B7-1A7C-DC15-20D7-3732C82527C1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781" creationId="{3D9036EE-12DD-4101-AAF8-B36083738BA3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803" creationId="{381716C7-8E59-40FD-8363-741FABEA735A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813" creationId="{337AC4B3-F636-4BBB-9D02-E60052E05CF9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823" creationId="{DFE73D8A-8A87-4505-B65E-B58279AAD97F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833" creationId="{4882338F-E6E3-44F7-8172-09B2093AF0C8}"/>
          </ac:picMkLst>
        </pc:picChg>
        <pc:picChg chg="mod">
          <ac:chgData name="Mirko Spedicato - Arkios Italy" userId="0449f2a3-37dc-4ddd-b008-62ecffc467a0" providerId="ADAL" clId="{F9A27CCD-1090-4F8D-8751-0A9A29827077}" dt="2022-11-10T09:47:43.491" v="26" actId="552"/>
          <ac:picMkLst>
            <pc:docMk/>
            <pc:sldMk cId="2103005846" sldId="1431"/>
            <ac:picMk id="947" creationId="{6225803E-B1BE-4691-BE5C-791B377C9B0A}"/>
          </ac:picMkLst>
        </pc:picChg>
        <pc:picChg chg="mod">
          <ac:chgData name="Mirko Spedicato - Arkios Italy" userId="0449f2a3-37dc-4ddd-b008-62ecffc467a0" providerId="ADAL" clId="{F9A27CCD-1090-4F8D-8751-0A9A29827077}" dt="2022-11-10T09:47:43.491" v="26" actId="552"/>
          <ac:picMkLst>
            <pc:docMk/>
            <pc:sldMk cId="2103005846" sldId="1431"/>
            <ac:picMk id="957" creationId="{5BD7906C-6FB4-4313-9D61-61B690E2CF15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967" creationId="{510AA7DC-A5CA-40AF-93DD-0EC1A9A25933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977" creationId="{D1DE0F01-E568-4A34-99F6-B90E242A48C1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987" creationId="{C978FFE7-C681-424C-8C6C-0BEA0FA28336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07" creationId="{42D6A72C-0728-4697-AF12-0AAF0E72756F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17" creationId="{8A899833-1880-4FBF-BFB8-1A7A66411BA9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23" creationId="{5997C762-491D-450D-B57D-14F46B67A37C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24" creationId="{25F24A60-190D-488B-AB90-828958F7397D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25" creationId="{E970474D-C832-4FF7-A65D-322CA48A6E16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26" creationId="{AA7D86A6-DB99-4D1A-AED6-5A080354A0EE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27" creationId="{286CEDB4-1895-49BB-BD1A-9A4F707AE15D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28" creationId="{1FAD5725-7C7C-47C9-BEB9-C56308F706CC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29" creationId="{9E358FE0-A32E-4265-8F50-953A3DD903FC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30" creationId="{40DD2D7B-BF70-4B95-B236-BC654E82C114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31" creationId="{295540AC-23CA-4756-9DFB-696A021EDB93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32" creationId="{616B1EE7-CD40-419D-817F-0B48EB620DA8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33" creationId="{3A20707C-4B65-42D6-AA9A-28BC92C018F7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34" creationId="{769411A1-6E06-4C08-8541-5BB049473D8A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35" creationId="{537242D5-434A-4AEB-B476-1323DC423B63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36" creationId="{7E270C03-3039-4139-BFA7-4CB1D1068969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37" creationId="{43EA05BF-32F4-412F-90C5-2468F1342A99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38" creationId="{E8753855-FAA4-4AA8-884A-33166876BFD0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39" creationId="{60AFB0AB-6F95-4A0D-BD96-CFBEC3FA7B60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40" creationId="{58596BCC-06DB-45BD-B035-4CC1FBBC19E1}"/>
          </ac:picMkLst>
        </pc:picChg>
        <pc:picChg chg="mod">
          <ac:chgData name="Mirko Spedicato - Arkios Italy" userId="0449f2a3-37dc-4ddd-b008-62ecffc467a0" providerId="ADAL" clId="{F9A27CCD-1090-4F8D-8751-0A9A29827077}" dt="2022-11-10T09:52:08.268" v="43" actId="552"/>
          <ac:picMkLst>
            <pc:docMk/>
            <pc:sldMk cId="2103005846" sldId="1431"/>
            <ac:picMk id="1041" creationId="{46730A37-C35C-4F3E-B922-AAFB98FDEA5E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51" creationId="{986925E1-8D82-4170-8E69-50195A6F3941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52" creationId="{3576B730-72C0-4C5D-87E3-157276AFAE53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53" creationId="{986D99F1-8FCA-4B7C-8070-3B6F3B952A9E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54" creationId="{58339663-6985-4B28-8917-1A3D83109327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55" creationId="{8D840CD7-19DB-41C3-A064-7DD9646AAE26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56" creationId="{8933C0D6-7943-4BCC-9BBB-1F4ECF74E08D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57" creationId="{FC704768-D119-4759-A549-5E5C99F2C75E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63" creationId="{497E1F72-AEBD-472D-A01E-9936E3987334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64" creationId="{0C3D2E43-B84E-48A2-9DBE-7C28E83E4354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65" creationId="{0BE147AE-AF96-4D6F-A922-D14193715703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66" creationId="{AA47F86E-E708-4036-9DE8-922376B278B5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67" creationId="{3D944450-199B-4334-B62B-DB6403977A30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68" creationId="{B96771C5-D2E1-4865-9EFB-0A72BBE099D3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69" creationId="{39CB9A73-9264-434C-9308-B7DB5C76FEB1}"/>
          </ac:picMkLst>
        </pc:picChg>
        <pc:picChg chg="mod">
          <ac:chgData name="Mirko Spedicato - Arkios Italy" userId="0449f2a3-37dc-4ddd-b008-62ecffc467a0" providerId="ADAL" clId="{F9A27CCD-1090-4F8D-8751-0A9A29827077}" dt="2022-11-10T09:51:32.287" v="35" actId="553"/>
          <ac:picMkLst>
            <pc:docMk/>
            <pc:sldMk cId="2103005846" sldId="1431"/>
            <ac:picMk id="1070" creationId="{83C712A5-E70A-48B1-A07C-B41BF5E0EBEF}"/>
          </ac:picMkLst>
        </pc:picChg>
        <pc:picChg chg="mod">
          <ac:chgData name="Mirko Spedicato - Arkios Italy" userId="0449f2a3-37dc-4ddd-b008-62ecffc467a0" providerId="ADAL" clId="{F9A27CCD-1090-4F8D-8751-0A9A29827077}" dt="2022-11-10T09:47:43.491" v="26" actId="552"/>
          <ac:picMkLst>
            <pc:docMk/>
            <pc:sldMk cId="2103005846" sldId="1431"/>
            <ac:picMk id="1072" creationId="{3A759058-0788-448D-8F6D-A0007214C681}"/>
          </ac:picMkLst>
        </pc:picChg>
        <pc:picChg chg="mod">
          <ac:chgData name="Mirko Spedicato - Arkios Italy" userId="0449f2a3-37dc-4ddd-b008-62ecffc467a0" providerId="ADAL" clId="{F9A27CCD-1090-4F8D-8751-0A9A29827077}" dt="2022-11-10T09:47:43.491" v="26" actId="552"/>
          <ac:picMkLst>
            <pc:docMk/>
            <pc:sldMk cId="2103005846" sldId="1431"/>
            <ac:picMk id="1073" creationId="{C4F63EC6-938E-4534-BA7B-06550404C166}"/>
          </ac:picMkLst>
        </pc:picChg>
        <pc:picChg chg="mod">
          <ac:chgData name="Mirko Spedicato - Arkios Italy" userId="0449f2a3-37dc-4ddd-b008-62ecffc467a0" providerId="ADAL" clId="{F9A27CCD-1090-4F8D-8751-0A9A29827077}" dt="2022-11-10T09:47:43.491" v="26" actId="552"/>
          <ac:picMkLst>
            <pc:docMk/>
            <pc:sldMk cId="2103005846" sldId="1431"/>
            <ac:picMk id="1074" creationId="{71732868-2194-4D55-8088-69DD0D1770B7}"/>
          </ac:picMkLst>
        </pc:picChg>
        <pc:picChg chg="mod">
          <ac:chgData name="Mirko Spedicato - Arkios Italy" userId="0449f2a3-37dc-4ddd-b008-62ecffc467a0" providerId="ADAL" clId="{F9A27CCD-1090-4F8D-8751-0A9A29827077}" dt="2022-11-10T09:47:43.491" v="26" actId="552"/>
          <ac:picMkLst>
            <pc:docMk/>
            <pc:sldMk cId="2103005846" sldId="1431"/>
            <ac:picMk id="1075" creationId="{15AE0636-FA79-458D-A696-CD7ED22D2F3B}"/>
          </ac:picMkLst>
        </pc:picChg>
        <pc:picChg chg="mod">
          <ac:chgData name="Mirko Spedicato - Arkios Italy" userId="0449f2a3-37dc-4ddd-b008-62ecffc467a0" providerId="ADAL" clId="{F9A27CCD-1090-4F8D-8751-0A9A29827077}" dt="2022-11-10T09:47:43.491" v="26" actId="552"/>
          <ac:picMkLst>
            <pc:docMk/>
            <pc:sldMk cId="2103005846" sldId="1431"/>
            <ac:picMk id="1076" creationId="{FD63942E-F25F-42C0-9986-700D727D8D0D}"/>
          </ac:picMkLst>
        </pc:picChg>
        <pc:picChg chg="mod">
          <ac:chgData name="Mirko Spedicato - Arkios Italy" userId="0449f2a3-37dc-4ddd-b008-62ecffc467a0" providerId="ADAL" clId="{F9A27CCD-1090-4F8D-8751-0A9A29827077}" dt="2022-11-10T09:47:43.491" v="26" actId="552"/>
          <ac:picMkLst>
            <pc:docMk/>
            <pc:sldMk cId="2103005846" sldId="1431"/>
            <ac:picMk id="1077" creationId="{AA7764DB-031C-4897-B829-B43848E7E800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79" creationId="{80C2B806-8DA1-4BD5-A6AF-31F67F170EBA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0" creationId="{6EFBF815-A5E2-4DBB-A5A5-D7C1C8176AA8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1" creationId="{DBE14014-9B51-4CD8-BAA0-AE6E58EFCFAF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2" creationId="{FFA9CC79-9454-4BD3-92D6-31499C3B06CB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3" creationId="{14E5B8F5-2E2D-46F7-9E6F-742DF6B8A31C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4" creationId="{0B28CB49-ABC9-4E5E-8013-BC880135ED56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5" creationId="{992B93FE-CBAC-41F8-A21D-95C053BF352C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6" creationId="{70AAC865-B16C-40CC-98AB-485829D578F5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7" creationId="{E2AAEC04-AAF1-4E1E-BCA7-A70A3C419013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8" creationId="{A2279038-CAB5-4DAB-9C80-4A8220DE5F64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89" creationId="{A48D7CCB-2F56-4A3D-821C-9FD0579E15E3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90" creationId="{73D50F71-3BC4-4E00-8A66-D7391AB0CCBA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91" creationId="{6DFA349B-76AC-408A-8DF6-892FD2D3F79F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92" creationId="{275CB40A-83DC-4357-B151-FDB898988456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94" creationId="{BF42934A-79E8-487E-8299-6441CF58E7A9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95" creationId="{5D41CBA0-282A-4EBB-AEE5-8DB8E36761F0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96" creationId="{67574E0A-BFAB-44DB-B3CF-0943CED6EC44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97" creationId="{CE2080FE-9949-4EB3-B19B-F1A001D951DC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098" creationId="{88D1CA58-186C-4ECC-846B-CBC9537FC56C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105" creationId="{E19D288E-CFCA-4375-95C7-21D5CE696BC9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106" creationId="{5D98CB72-CF98-4201-8438-72029667122F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107" creationId="{11C18778-E84E-48D6-BA90-056AC31DA2F5}"/>
          </ac:picMkLst>
        </pc:picChg>
        <pc:picChg chg="mod">
          <ac:chgData name="Mirko Spedicato - Arkios Italy" userId="0449f2a3-37dc-4ddd-b008-62ecffc467a0" providerId="ADAL" clId="{F9A27CCD-1090-4F8D-8751-0A9A29827077}" dt="2022-11-10T09:47:35.445" v="25" actId="555"/>
          <ac:picMkLst>
            <pc:docMk/>
            <pc:sldMk cId="2103005846" sldId="1431"/>
            <ac:picMk id="1109" creationId="{3815F71C-70D6-43D3-9FE1-3E9FE31A4B18}"/>
          </ac:picMkLst>
        </pc:picChg>
        <pc:cxnChg chg="mod">
          <ac:chgData name="Mirko Spedicato - Arkios Italy" userId="0449f2a3-37dc-4ddd-b008-62ecffc467a0" providerId="ADAL" clId="{F9A27CCD-1090-4F8D-8751-0A9A29827077}" dt="2022-11-10T10:11:39.441" v="271" actId="478"/>
          <ac:cxnSpMkLst>
            <pc:docMk/>
            <pc:sldMk cId="2103005846" sldId="1431"/>
            <ac:cxnSpMk id="37" creationId="{C121D977-F369-F4AD-7A3B-EF5DB7C83197}"/>
          </ac:cxnSpMkLst>
        </pc:cxnChg>
        <pc:cxnChg chg="mod">
          <ac:chgData name="Mirko Spedicato - Arkios Italy" userId="0449f2a3-37dc-4ddd-b008-62ecffc467a0" providerId="ADAL" clId="{F9A27CCD-1090-4F8D-8751-0A9A29827077}" dt="2022-11-10T10:11:39.441" v="271" actId="478"/>
          <ac:cxnSpMkLst>
            <pc:docMk/>
            <pc:sldMk cId="2103005846" sldId="1431"/>
            <ac:cxnSpMk id="38" creationId="{C283417A-EE5B-82E2-1DC6-94F4AA6A2ABF}"/>
          </ac:cxnSpMkLst>
        </pc:cxnChg>
        <pc:cxnChg chg="mod">
          <ac:chgData name="Mirko Spedicato - Arkios Italy" userId="0449f2a3-37dc-4ddd-b008-62ecffc467a0" providerId="ADAL" clId="{F9A27CCD-1090-4F8D-8751-0A9A29827077}" dt="2022-11-10T09:51:41.756" v="36" actId="165"/>
          <ac:cxnSpMkLst>
            <pc:docMk/>
            <pc:sldMk cId="2103005846" sldId="1431"/>
            <ac:cxnSpMk id="51" creationId="{397A4A82-2CE9-4CA5-9163-7ECD3357F613}"/>
          </ac:cxnSpMkLst>
        </pc:cxnChg>
        <pc:cxnChg chg="mod">
          <ac:chgData name="Mirko Spedicato - Arkios Italy" userId="0449f2a3-37dc-4ddd-b008-62ecffc467a0" providerId="ADAL" clId="{F9A27CCD-1090-4F8D-8751-0A9A29827077}" dt="2022-11-10T09:51:41.756" v="36" actId="165"/>
          <ac:cxnSpMkLst>
            <pc:docMk/>
            <pc:sldMk cId="2103005846" sldId="1431"/>
            <ac:cxnSpMk id="52" creationId="{06772D4A-EC3A-4D44-85AD-2913F11AA731}"/>
          </ac:cxnSpMkLst>
        </pc:cxnChg>
        <pc:cxnChg chg="mod topLvl">
          <ac:chgData name="Mirko Spedicato - Arkios Italy" userId="0449f2a3-37dc-4ddd-b008-62ecffc467a0" providerId="ADAL" clId="{F9A27CCD-1090-4F8D-8751-0A9A29827077}" dt="2022-11-10T10:05:11.692" v="113" actId="165"/>
          <ac:cxnSpMkLst>
            <pc:docMk/>
            <pc:sldMk cId="2103005846" sldId="1431"/>
            <ac:cxnSpMk id="68" creationId="{8DF8C151-7182-173D-A845-AC2C51E07745}"/>
          </ac:cxnSpMkLst>
        </pc:cxnChg>
        <pc:cxnChg chg="mod topLvl">
          <ac:chgData name="Mirko Spedicato - Arkios Italy" userId="0449f2a3-37dc-4ddd-b008-62ecffc467a0" providerId="ADAL" clId="{F9A27CCD-1090-4F8D-8751-0A9A29827077}" dt="2022-11-10T10:05:11.692" v="113" actId="165"/>
          <ac:cxnSpMkLst>
            <pc:docMk/>
            <pc:sldMk cId="2103005846" sldId="1431"/>
            <ac:cxnSpMk id="69" creationId="{96764ED0-6935-0D42-6840-90ED855458CA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314" creationId="{C4B86684-53F6-4E13-B606-B5E51F36D997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315" creationId="{3824EFD5-240F-4700-BF14-911DD0511C3A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332" creationId="{1AA499E0-8E6F-4366-8A59-A3D0481633C4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333" creationId="{353329CF-6E24-4DE6-A9AF-448DCD9C0AEE}"/>
          </ac:cxnSpMkLst>
        </pc:cxnChg>
        <pc:cxnChg chg="mod">
          <ac:chgData name="Mirko Spedicato - Arkios Italy" userId="0449f2a3-37dc-4ddd-b008-62ecffc467a0" providerId="ADAL" clId="{F9A27CCD-1090-4F8D-8751-0A9A29827077}" dt="2022-11-10T09:51:41.756" v="36" actId="165"/>
          <ac:cxnSpMkLst>
            <pc:docMk/>
            <pc:sldMk cId="2103005846" sldId="1431"/>
            <ac:cxnSpMk id="348" creationId="{CCA7913C-1A79-4871-A44B-1FFDAA207EB6}"/>
          </ac:cxnSpMkLst>
        </pc:cxnChg>
        <pc:cxnChg chg="mod">
          <ac:chgData name="Mirko Spedicato - Arkios Italy" userId="0449f2a3-37dc-4ddd-b008-62ecffc467a0" providerId="ADAL" clId="{F9A27CCD-1090-4F8D-8751-0A9A29827077}" dt="2022-11-10T09:51:41.756" v="36" actId="165"/>
          <ac:cxnSpMkLst>
            <pc:docMk/>
            <pc:sldMk cId="2103005846" sldId="1431"/>
            <ac:cxnSpMk id="349" creationId="{8CF15C33-3000-4881-A972-4B6F9456ACE7}"/>
          </ac:cxnSpMkLst>
        </pc:cxnChg>
        <pc:cxnChg chg="mod">
          <ac:chgData name="Mirko Spedicato - Arkios Italy" userId="0449f2a3-37dc-4ddd-b008-62ecffc467a0" providerId="ADAL" clId="{F9A27CCD-1090-4F8D-8751-0A9A29827077}" dt="2022-11-10T09:52:13.481" v="44" actId="554"/>
          <ac:cxnSpMkLst>
            <pc:docMk/>
            <pc:sldMk cId="2103005846" sldId="1431"/>
            <ac:cxnSpMk id="367" creationId="{D3652701-BF10-CB22-D321-FF407E8C98DB}"/>
          </ac:cxnSpMkLst>
        </pc:cxnChg>
        <pc:cxnChg chg="mod">
          <ac:chgData name="Mirko Spedicato - Arkios Italy" userId="0449f2a3-37dc-4ddd-b008-62ecffc467a0" providerId="ADAL" clId="{F9A27CCD-1090-4F8D-8751-0A9A29827077}" dt="2022-11-10T09:52:13.481" v="44" actId="554"/>
          <ac:cxnSpMkLst>
            <pc:docMk/>
            <pc:sldMk cId="2103005846" sldId="1431"/>
            <ac:cxnSpMk id="368" creationId="{28643C84-C834-E488-0CD9-C85F30C5C14B}"/>
          </ac:cxnSpMkLst>
        </pc:cxnChg>
        <pc:cxnChg chg="mod">
          <ac:chgData name="Mirko Spedicato - Arkios Italy" userId="0449f2a3-37dc-4ddd-b008-62ecffc467a0" providerId="ADAL" clId="{F9A27CCD-1090-4F8D-8751-0A9A29827077}" dt="2022-11-10T09:51:41.756" v="36" actId="165"/>
          <ac:cxnSpMkLst>
            <pc:docMk/>
            <pc:sldMk cId="2103005846" sldId="1431"/>
            <ac:cxnSpMk id="522" creationId="{6BA25CDA-BB5E-CDAF-231F-099653C04DB1}"/>
          </ac:cxnSpMkLst>
        </pc:cxnChg>
        <pc:cxnChg chg="mod">
          <ac:chgData name="Mirko Spedicato - Arkios Italy" userId="0449f2a3-37dc-4ddd-b008-62ecffc467a0" providerId="ADAL" clId="{F9A27CCD-1090-4F8D-8751-0A9A29827077}" dt="2022-11-10T09:51:41.756" v="36" actId="165"/>
          <ac:cxnSpMkLst>
            <pc:docMk/>
            <pc:sldMk cId="2103005846" sldId="1431"/>
            <ac:cxnSpMk id="523" creationId="{2FBD81BD-5A2D-FEDD-3463-3D311F8A58B5}"/>
          </ac:cxnSpMkLst>
        </pc:cxnChg>
        <pc:cxnChg chg="mod">
          <ac:chgData name="Mirko Spedicato - Arkios Italy" userId="0449f2a3-37dc-4ddd-b008-62ecffc467a0" providerId="ADAL" clId="{F9A27CCD-1090-4F8D-8751-0A9A29827077}" dt="2022-11-10T09:51:41.756" v="36" actId="165"/>
          <ac:cxnSpMkLst>
            <pc:docMk/>
            <pc:sldMk cId="2103005846" sldId="1431"/>
            <ac:cxnSpMk id="540" creationId="{20E09FA5-75F0-0D06-962E-534379BD8136}"/>
          </ac:cxnSpMkLst>
        </pc:cxnChg>
        <pc:cxnChg chg="mod">
          <ac:chgData name="Mirko Spedicato - Arkios Italy" userId="0449f2a3-37dc-4ddd-b008-62ecffc467a0" providerId="ADAL" clId="{F9A27CCD-1090-4F8D-8751-0A9A29827077}" dt="2022-11-10T09:51:41.756" v="36" actId="165"/>
          <ac:cxnSpMkLst>
            <pc:docMk/>
            <pc:sldMk cId="2103005846" sldId="1431"/>
            <ac:cxnSpMk id="541" creationId="{5F703235-7138-AAA6-5447-3D0BF7EEFB86}"/>
          </ac:cxnSpMkLst>
        </pc:cxnChg>
        <pc:cxnChg chg="mod">
          <ac:chgData name="Mirko Spedicato - Arkios Italy" userId="0449f2a3-37dc-4ddd-b008-62ecffc467a0" providerId="ADAL" clId="{F9A27CCD-1090-4F8D-8751-0A9A29827077}" dt="2022-11-10T09:52:08.268" v="43" actId="552"/>
          <ac:cxnSpMkLst>
            <pc:docMk/>
            <pc:sldMk cId="2103005846" sldId="1431"/>
            <ac:cxnSpMk id="779" creationId="{BF3C23DE-B9E0-4E2B-A579-D6A046EEFDDF}"/>
          </ac:cxnSpMkLst>
        </pc:cxnChg>
        <pc:cxnChg chg="mod">
          <ac:chgData name="Mirko Spedicato - Arkios Italy" userId="0449f2a3-37dc-4ddd-b008-62ecffc467a0" providerId="ADAL" clId="{F9A27CCD-1090-4F8D-8751-0A9A29827077}" dt="2022-11-10T09:52:08.268" v="43" actId="552"/>
          <ac:cxnSpMkLst>
            <pc:docMk/>
            <pc:sldMk cId="2103005846" sldId="1431"/>
            <ac:cxnSpMk id="780" creationId="{1855C487-031D-4AB9-8DCB-D77570852E4C}"/>
          </ac:cxnSpMkLst>
        </pc:cxnChg>
        <pc:cxnChg chg="mod">
          <ac:chgData name="Mirko Spedicato - Arkios Italy" userId="0449f2a3-37dc-4ddd-b008-62ecffc467a0" providerId="ADAL" clId="{F9A27CCD-1090-4F8D-8751-0A9A29827077}" dt="2022-11-10T09:52:08.268" v="43" actId="552"/>
          <ac:cxnSpMkLst>
            <pc:docMk/>
            <pc:sldMk cId="2103005846" sldId="1431"/>
            <ac:cxnSpMk id="801" creationId="{6404C069-ADAA-4D43-9547-E131BEC54EAC}"/>
          </ac:cxnSpMkLst>
        </pc:cxnChg>
        <pc:cxnChg chg="mod">
          <ac:chgData name="Mirko Spedicato - Arkios Italy" userId="0449f2a3-37dc-4ddd-b008-62ecffc467a0" providerId="ADAL" clId="{F9A27CCD-1090-4F8D-8751-0A9A29827077}" dt="2022-11-10T09:52:08.268" v="43" actId="552"/>
          <ac:cxnSpMkLst>
            <pc:docMk/>
            <pc:sldMk cId="2103005846" sldId="1431"/>
            <ac:cxnSpMk id="802" creationId="{763BD5FB-41D9-4930-B35C-804E49390714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811" creationId="{C9DF7842-9CC3-4C7E-9040-B70A165AF096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812" creationId="{A75D9787-FB84-49C6-A2D6-D223613BBACA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821" creationId="{501601C1-126F-4C4E-AA13-CB5775152773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822" creationId="{1EF47752-383D-4E75-A941-B0AA205B7217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831" creationId="{0891CB46-DE9F-43C8-A6F5-2A56FD493606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832" creationId="{DF875942-13C0-4D2F-8418-C5F322850CA4}"/>
          </ac:cxnSpMkLst>
        </pc:cxnChg>
        <pc:cxnChg chg="mod">
          <ac:chgData name="Mirko Spedicato - Arkios Italy" userId="0449f2a3-37dc-4ddd-b008-62ecffc467a0" providerId="ADAL" clId="{F9A27CCD-1090-4F8D-8751-0A9A29827077}" dt="2022-11-10T09:47:43.491" v="26" actId="552"/>
          <ac:cxnSpMkLst>
            <pc:docMk/>
            <pc:sldMk cId="2103005846" sldId="1431"/>
            <ac:cxnSpMk id="945" creationId="{FA0C2588-507F-47FF-8066-78940FDD7F03}"/>
          </ac:cxnSpMkLst>
        </pc:cxnChg>
        <pc:cxnChg chg="mod">
          <ac:chgData name="Mirko Spedicato - Arkios Italy" userId="0449f2a3-37dc-4ddd-b008-62ecffc467a0" providerId="ADAL" clId="{F9A27CCD-1090-4F8D-8751-0A9A29827077}" dt="2022-11-10T09:47:43.491" v="26" actId="552"/>
          <ac:cxnSpMkLst>
            <pc:docMk/>
            <pc:sldMk cId="2103005846" sldId="1431"/>
            <ac:cxnSpMk id="946" creationId="{C6E04B70-DE13-4A50-BE04-09446A19D6AE}"/>
          </ac:cxnSpMkLst>
        </pc:cxnChg>
        <pc:cxnChg chg="mod">
          <ac:chgData name="Mirko Spedicato - Arkios Italy" userId="0449f2a3-37dc-4ddd-b008-62ecffc467a0" providerId="ADAL" clId="{F9A27CCD-1090-4F8D-8751-0A9A29827077}" dt="2022-11-10T09:47:43.491" v="26" actId="552"/>
          <ac:cxnSpMkLst>
            <pc:docMk/>
            <pc:sldMk cId="2103005846" sldId="1431"/>
            <ac:cxnSpMk id="955" creationId="{AB48412B-F94D-4E41-B038-5E26FF52BD6F}"/>
          </ac:cxnSpMkLst>
        </pc:cxnChg>
        <pc:cxnChg chg="mod">
          <ac:chgData name="Mirko Spedicato - Arkios Italy" userId="0449f2a3-37dc-4ddd-b008-62ecffc467a0" providerId="ADAL" clId="{F9A27CCD-1090-4F8D-8751-0A9A29827077}" dt="2022-11-10T09:47:43.491" v="26" actId="552"/>
          <ac:cxnSpMkLst>
            <pc:docMk/>
            <pc:sldMk cId="2103005846" sldId="1431"/>
            <ac:cxnSpMk id="956" creationId="{25FE6B8B-4345-4616-BF38-17A49B2EFE8D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965" creationId="{294F7CE4-F0D4-4237-9968-A8C7BFD01548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966" creationId="{383D9B02-3F70-4371-A59C-8FFC0EC36691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975" creationId="{267E9601-6198-43DF-82CA-EEDC74F57A86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976" creationId="{41FF7D65-A94B-4D91-B560-824E5EB4128B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985" creationId="{CF92DA69-19C7-4202-838E-3AB9E2A69AFC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986" creationId="{95354958-D8CF-4D8A-9B8B-7EBD2EDD3197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1005" creationId="{C471A118-1EEA-45AF-B24C-3A056BE59502}"/>
          </ac:cxnSpMkLst>
        </pc:cxnChg>
        <pc:cxnChg chg="mod">
          <ac:chgData name="Mirko Spedicato - Arkios Italy" userId="0449f2a3-37dc-4ddd-b008-62ecffc467a0" providerId="ADAL" clId="{F9A27CCD-1090-4F8D-8751-0A9A29827077}" dt="2022-11-10T09:47:35.445" v="25" actId="555"/>
          <ac:cxnSpMkLst>
            <pc:docMk/>
            <pc:sldMk cId="2103005846" sldId="1431"/>
            <ac:cxnSpMk id="1006" creationId="{A7EBEE54-2D0A-4ACE-8DCF-5971817D6708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1015" creationId="{CF328D19-85ED-404E-AB4C-97FFCAB8CB60}"/>
          </ac:cxnSpMkLst>
        </pc:cxnChg>
        <pc:cxnChg chg="mod">
          <ac:chgData name="Mirko Spedicato - Arkios Italy" userId="0449f2a3-37dc-4ddd-b008-62ecffc467a0" providerId="ADAL" clId="{F9A27CCD-1090-4F8D-8751-0A9A29827077}" dt="2022-11-10T09:51:32.287" v="35" actId="553"/>
          <ac:cxnSpMkLst>
            <pc:docMk/>
            <pc:sldMk cId="2103005846" sldId="1431"/>
            <ac:cxnSpMk id="1016" creationId="{5549EEDE-8E38-49CD-85A2-860FE249EC8F}"/>
          </ac:cxnSpMkLst>
        </pc:cxnChg>
      </pc:sldChg>
      <pc:sldChg chg="addSp delSp modSp">
        <pc:chgData name="Mirko Spedicato - Arkios Italy" userId="0449f2a3-37dc-4ddd-b008-62ecffc467a0" providerId="ADAL" clId="{F9A27CCD-1090-4F8D-8751-0A9A29827077}" dt="2022-11-10T09:46:55.987" v="21" actId="554"/>
        <pc:sldMkLst>
          <pc:docMk/>
          <pc:sldMk cId="1619945203" sldId="1432"/>
        </pc:sldMkLst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7" creationId="{2B234EEA-FA68-7367-6505-A0F4B33CFF93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8" creationId="{AF539820-5E34-1364-A65C-AA7A9DAFF8FB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9" creationId="{04A0B94F-2C9A-255F-4163-43FBE3F20ADE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40" creationId="{41D1B0B9-F7E4-69A8-3679-62CFA5FB31B1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41" creationId="{F49A3189-8CD0-8C4D-998E-C7142D780A5D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179" creationId="{7A47C950-7C73-41D1-974B-27731283F690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209" creationId="{95D026FD-C9B8-4059-8321-5F06ED78F9E5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213" creationId="{0412F666-721E-4E5E-BA2F-DF291BA6E340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214" creationId="{C19CEE3A-0EDF-4CB3-A6AD-2073F2DD3A4F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215" creationId="{C8E5FB21-4507-4FE8-AD8E-7F3C7E7EF5F6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216" creationId="{76BDAB18-0483-4AFA-9ABC-EF58956BC73D}"/>
          </ac:spMkLst>
        </pc:spChg>
        <pc:spChg chg="mod topLvl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217" creationId="{A1CCBAF1-DF87-44D0-A547-FDD11AED8CA6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239" creationId="{767C9D42-8AD5-4E00-91E6-DEC270FEBCD2}"/>
          </ac:spMkLst>
        </pc:spChg>
        <pc:spChg chg="mod topLvl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245" creationId="{1014ED68-AF2B-42BD-A481-C475BCA4FECE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246" creationId="{B6281130-EA8A-4292-BA84-D70F779E998F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266" creationId="{D3DD9AB6-6DE7-40F6-81FC-C6B44A7ADEB8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00" creationId="{87BC51E8-701E-4550-C151-CA37434F553C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04" creationId="{EA5FDC54-C163-227F-83AF-B2037EDD6B35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05" creationId="{E74C533D-73D6-2F88-D919-5E2876C8EB2B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06" creationId="{F85EFD33-9A1A-8D05-371B-E4250FB25559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07" creationId="{DF5CF022-29F2-4038-3580-CBE9A21AAC38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08" creationId="{E9AAAC43-891D-4276-3441-4872551BB435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09" creationId="{1235BF7C-C7FF-A495-FBB8-C83E9E2B4E5F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13" creationId="{6E0AAD6B-92D5-2FE1-95AB-AFFEE0EA5A80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14" creationId="{32E4B567-6F59-7CB4-0243-3254F8DA6DDD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15" creationId="{60435ACC-11E7-54F2-B796-39FD98AC8029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16" creationId="{8104B382-4B98-E04A-43B5-B0208E37138F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317" creationId="{8C4E9367-D35B-476C-B16A-7CCAE069C48F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321" creationId="{D2DCF4DF-CE57-46DE-AAC9-6E3D66EB375B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322" creationId="{B0C24AC8-6C05-4895-B4A5-501A4B89D928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323" creationId="{EB65536B-C3E4-40E9-99BF-C76672F03533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324" creationId="{A08994F2-5C63-4616-9767-48697DCF95B0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325" creationId="{C6AD5EFE-4CD0-451D-99C7-FD1B9DC3AF74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33" creationId="{48D32EE2-5443-B784-A085-25FBCEF17299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334" creationId="{1B66AAC7-7E5A-4D05-827B-55F04FEFF001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338" creationId="{32F4E8E7-4874-4586-B406-54AEC80E82C9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339" creationId="{7FE9F935-20A1-4AC8-B9DD-E560B042D7DB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340" creationId="{8CC319F9-E878-46AE-946D-88B58822A079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341" creationId="{75DB2677-8530-4908-96F2-8A3C8865A512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342" creationId="{1B4FF6E9-9A9D-4AAE-AEE1-0A771A390323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49" creationId="{DB30FCB6-8E26-499D-84F3-303A5FF95F99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53" creationId="{B4019248-1B06-4BBB-B46C-6842A217B6C6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54" creationId="{D78C9C36-57C8-4478-8D74-EF5D09F3A84C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55" creationId="{95233278-7C61-4694-8EBD-694BAA5981FA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56" creationId="{1E4993BD-E939-4FD4-BCB4-631539ECD56E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57" creationId="{149AAEFA-F207-417D-804B-AF2ECE565FDB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74" creationId="{5D11FB92-0107-B1FA-4C0F-94D8532CA3A5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78" creationId="{63783D8D-290A-F73C-84F5-CAFE6EDEB2C0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79" creationId="{A30717C3-02AD-E963-A13C-AD3BEB5E87A1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80" creationId="{3A91531A-BB83-0A60-A9CB-1BAC0E82251E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81" creationId="{9E084D8E-AA8E-1885-8B6C-D0081C0FDF52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382" creationId="{A7D2D92A-F90A-01C9-06D2-1BA531399D79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390" creationId="{11567493-EDA3-2D4C-419D-3D08BA7BFBFC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391" creationId="{1933FDCA-37FB-FB92-30AD-6B252177F8DC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778" creationId="{49285F54-2C43-4522-9C9A-2F9B0D51DBA3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782" creationId="{E1744977-26E8-4F54-B9ED-29FD1E9FAB8C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783" creationId="{7CEAC3F9-6947-4049-B4B8-CEA0F040B641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784" creationId="{71256920-47AE-463B-A9BD-5B639B44ACB1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785" creationId="{786A68BF-4DA6-460F-827A-93A7F35C98BE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793" creationId="{6438D5CF-413D-4109-B8CF-942EA852F5F7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800" creationId="{98D0661F-7654-43C0-B767-C8F2C736B9EB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804" creationId="{15D0A342-3B3A-41DA-9073-E5776FE28921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805" creationId="{5AEE53F8-2562-4B58-B4AE-44C01FFE705E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806" creationId="{3425D415-82BA-4936-A177-45370E0C062C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807" creationId="{2499F333-A3B9-4634-A920-16915A1C16D8}"/>
          </ac:spMkLst>
        </pc:spChg>
        <pc:spChg chg="mod">
          <ac:chgData name="Mirko Spedicato - Arkios Italy" userId="0449f2a3-37dc-4ddd-b008-62ecffc467a0" providerId="ADAL" clId="{F9A27CCD-1090-4F8D-8751-0A9A29827077}" dt="2022-11-10T09:46:51.609" v="20" actId="552"/>
          <ac:spMkLst>
            <pc:docMk/>
            <pc:sldMk cId="1619945203" sldId="1432"/>
            <ac:spMk id="808" creationId="{F244CA6C-2C4B-459C-8B53-905B0D168063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10" creationId="{46233382-41C1-4E22-A416-5DCB2E574D86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14" creationId="{865C0D33-A117-430D-B06F-EA28E8DA0449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15" creationId="{5B651AE4-A185-4CAE-A929-5C4851115955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16" creationId="{169CE964-E9E2-4407-9C74-23F7A2B5EFF0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17" creationId="{4E3BB8A0-5701-424A-AAD5-DED9389B4247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18" creationId="{03194A54-7DF9-4115-9C5E-F942975CE572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20" creationId="{D2614370-9E48-43E2-8485-2890BF707022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24" creationId="{17BA3E01-583C-4071-AD93-307FA5F8B5AF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25" creationId="{F7A2763F-5362-45A7-ACE9-8BDDA03C0AFE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26" creationId="{EC229376-3295-4540-B0CB-A019CA0AE89D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27" creationId="{72308A0E-DFFF-48B6-AE1E-27130062D95E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28" creationId="{C7D2E502-B060-4FB7-A607-71D9A549C93E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30" creationId="{1D31E66E-F54B-4B21-8564-1750056B868B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34" creationId="{A058BFE0-931C-4DAC-9A4E-291DD6737696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35" creationId="{6BAACCF8-3CBE-468D-9F19-D9D6A14AC72A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36" creationId="{13B2AC79-79EA-4B82-B185-324346581503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37" creationId="{1923B2DC-7FA1-48D2-8B68-A6F7B9C2B524}"/>
          </ac:spMkLst>
        </pc:spChg>
        <pc:spChg chg="mod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838" creationId="{E09D01A4-78B5-4736-9C3F-130574A84EBA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931" creationId="{102FB51B-4359-9A4E-0091-615A39BC56A2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935" creationId="{33BFD6D0-E963-81CC-ED14-F5DE79F77902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936" creationId="{42CF31F6-81A6-0938-9224-E8EC94E23B8F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937" creationId="{1007714A-CD06-7DD9-BF64-72AC4E2EAEF4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938" creationId="{AF4A6D43-754E-11D4-1840-BFB8C901A31D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939" creationId="{51A62AB9-B76C-A35D-EE4C-AF37FE8B975A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944" creationId="{360A4B11-A7C0-4B11-8EC0-0A6A590747C5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948" creationId="{1E367773-E09D-4137-984F-C6B5F304123B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949" creationId="{99291B57-79EA-441B-B624-105E2C893D40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950" creationId="{A5D6121A-43B0-4D2A-A95A-D1A4E4EF9123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951" creationId="{E5EAE4E1-E480-40D3-AA60-49C27D57F740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952" creationId="{F8818FC9-0262-4C2C-9495-C0E17CE81FAE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54" creationId="{47FBFCEE-386C-48EE-8B86-15C721EEED3E}"/>
          </ac:spMkLst>
        </pc:spChg>
        <pc:spChg chg="mod">
          <ac:chgData name="Mirko Spedicato - Arkios Italy" userId="0449f2a3-37dc-4ddd-b008-62ecffc467a0" providerId="ADAL" clId="{F9A27CCD-1090-4F8D-8751-0A9A29827077}" dt="2022-11-10T09:46:55.987" v="21" actId="554"/>
          <ac:spMkLst>
            <pc:docMk/>
            <pc:sldMk cId="1619945203" sldId="1432"/>
            <ac:spMk id="956" creationId="{7E7CE935-CE04-E870-B611-0D5CAE5AA04D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58" creationId="{90A06884-7988-42FA-A5F1-7A565CB489FF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59" creationId="{F90B9F25-057D-4C6A-8F04-7F6016236327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61" creationId="{7A345892-030A-48F6-AEB4-22004170A81D}"/>
          </ac:spMkLst>
        </pc:spChg>
        <pc:spChg chg="mod topLvl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964" creationId="{555B891C-A727-45E9-8DE2-03FA1FCE6A01}"/>
          </ac:spMkLst>
        </pc:spChg>
        <pc:spChg chg="mod topLvl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968" creationId="{11302A4A-81B7-4468-9BF4-D95380866C05}"/>
          </ac:spMkLst>
        </pc:spChg>
        <pc:spChg chg="mod topLvl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969" creationId="{09A3DF3C-E605-4559-9CA1-A417F5CE68C4}"/>
          </ac:spMkLst>
        </pc:spChg>
        <pc:spChg chg="mod topLvl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970" creationId="{542AC3A1-C6FC-438F-B6E6-1B2774CAD5A2}"/>
          </ac:spMkLst>
        </pc:spChg>
        <pc:spChg chg="mod topLvl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971" creationId="{A8C2C81D-654B-4D54-875B-D04CD25A3F34}"/>
          </ac:spMkLst>
        </pc:spChg>
        <pc:spChg chg="mod topLvl">
          <ac:chgData name="Mirko Spedicato - Arkios Italy" userId="0449f2a3-37dc-4ddd-b008-62ecffc467a0" providerId="ADAL" clId="{F9A27CCD-1090-4F8D-8751-0A9A29827077}" dt="2022-11-10T09:46:25.696" v="16" actId="553"/>
          <ac:spMkLst>
            <pc:docMk/>
            <pc:sldMk cId="1619945203" sldId="1432"/>
            <ac:spMk id="972" creationId="{8E263592-F31C-4403-981C-B97F3A4F9EA7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74" creationId="{07C57C5D-BE6A-4D76-A573-69C276A16F3B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78" creationId="{15204193-D782-454C-A425-75B35A6EA620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79" creationId="{8F527494-3294-4F21-940C-52D4C3563001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80" creationId="{BA2AA5EC-AE6E-4F6B-A327-9DB9E7158719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81" creationId="{DADF63B9-53F7-4CA2-BC2E-0B97E552FE6E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82" creationId="{ACA48A77-3D72-41F3-A170-5DA299E12C9B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84" creationId="{193CDF7B-8825-4C62-A549-A379D93893D2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88" creationId="{BB144C09-2EB5-4C7A-94D9-1A7358C58C2F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89" creationId="{CCF0D535-4921-4CE9-BBCF-A79337B372F6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90" creationId="{9ADDF4B1-6F82-49E3-AE02-4CFD945C63E8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992" creationId="{42758C80-95AC-41E7-BFE0-FC1EFFB6B373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1004" creationId="{4B654DE1-9DDB-45EE-AD6B-167280C320D7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1008" creationId="{AAA76068-745A-4200-8BE2-80ED772DE2A7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1009" creationId="{EC3F5037-4CAF-4443-8F80-C3E52794BA56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1010" creationId="{3680872E-3EBD-4F94-8048-214A72E91876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1011" creationId="{B85A3383-371A-475D-B679-E149B1F8F911}"/>
          </ac:spMkLst>
        </pc:spChg>
        <pc:spChg chg="mod">
          <ac:chgData name="Mirko Spedicato - Arkios Italy" userId="0449f2a3-37dc-4ddd-b008-62ecffc467a0" providerId="ADAL" clId="{F9A27CCD-1090-4F8D-8751-0A9A29827077}" dt="2022-11-10T09:46:02.624" v="10" actId="553"/>
          <ac:spMkLst>
            <pc:docMk/>
            <pc:sldMk cId="1619945203" sldId="1432"/>
            <ac:spMk id="1012" creationId="{35DC8F0F-A4F0-42E1-AAD1-1903C44753A7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1014" creationId="{D36C8963-F402-480C-8AE9-B68709673D64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1018" creationId="{5441A7D7-9438-47CA-883A-3F20A41ED909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1019" creationId="{8704F7A0-38EB-450B-B81C-4A95F946D932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1020" creationId="{F31D4BAD-4545-4ADC-8C1D-48A0C89C3770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1021" creationId="{DF43364F-F9F1-40FA-A7EB-E7148241E041}"/>
          </ac:spMkLst>
        </pc:spChg>
        <pc:spChg chg="mod">
          <ac:chgData name="Mirko Spedicato - Arkios Italy" userId="0449f2a3-37dc-4ddd-b008-62ecffc467a0" providerId="ADAL" clId="{F9A27CCD-1090-4F8D-8751-0A9A29827077}" dt="2022-11-10T09:45:36.256" v="6" actId="554"/>
          <ac:spMkLst>
            <pc:docMk/>
            <pc:sldMk cId="1619945203" sldId="1432"/>
            <ac:spMk id="1022" creationId="{18FF2C1B-32C0-4DC3-A700-144F7FA22B02}"/>
          </ac:spMkLst>
        </pc:spChg>
        <pc:grpChg chg="mod">
          <ac:chgData name="Mirko Spedicato - Arkios Italy" userId="0449f2a3-37dc-4ddd-b008-62ecffc467a0" providerId="ADAL" clId="{F9A27CCD-1090-4F8D-8751-0A9A29827077}" dt="2022-11-10T09:46:02.624" v="10" actId="553"/>
          <ac:grpSpMkLst>
            <pc:docMk/>
            <pc:sldMk cId="1619945203" sldId="1432"/>
            <ac:grpSpMk id="2" creationId="{0F569490-1F6B-782A-DF26-38888C87D187}"/>
          </ac:grpSpMkLst>
        </pc:grpChg>
        <pc:grpChg chg="mod">
          <ac:chgData name="Mirko Spedicato - Arkios Italy" userId="0449f2a3-37dc-4ddd-b008-62ecffc467a0" providerId="ADAL" clId="{F9A27CCD-1090-4F8D-8751-0A9A29827077}" dt="2022-11-10T09:46:02.624" v="10" actId="553"/>
          <ac:grpSpMkLst>
            <pc:docMk/>
            <pc:sldMk cId="1619945203" sldId="1432"/>
            <ac:grpSpMk id="3" creationId="{AB569B09-4880-0ADD-268A-FF148FD80578}"/>
          </ac:grpSpMkLst>
        </pc:grpChg>
        <pc:grpChg chg="add mod">
          <ac:chgData name="Mirko Spedicato - Arkios Italy" userId="0449f2a3-37dc-4ddd-b008-62ecffc467a0" providerId="ADAL" clId="{F9A27CCD-1090-4F8D-8751-0A9A29827077}" dt="2022-11-10T09:46:02.624" v="10" actId="553"/>
          <ac:grpSpMkLst>
            <pc:docMk/>
            <pc:sldMk cId="1619945203" sldId="1432"/>
            <ac:grpSpMk id="5" creationId="{7AB11D53-61EA-7340-09DA-5FBB98359154}"/>
          </ac:grpSpMkLst>
        </pc:grpChg>
        <pc:grpChg chg="add mod">
          <ac:chgData name="Mirko Spedicato - Arkios Italy" userId="0449f2a3-37dc-4ddd-b008-62ecffc467a0" providerId="ADAL" clId="{F9A27CCD-1090-4F8D-8751-0A9A29827077}" dt="2022-11-10T09:45:36.256" v="6" actId="554"/>
          <ac:grpSpMkLst>
            <pc:docMk/>
            <pc:sldMk cId="1619945203" sldId="1432"/>
            <ac:grpSpMk id="6" creationId="{1EAED826-F039-5682-2A2A-18CCFC090E4F}"/>
          </ac:grpSpMkLst>
        </pc:grpChg>
        <pc:grpChg chg="mod">
          <ac:chgData name="Mirko Spedicato - Arkios Italy" userId="0449f2a3-37dc-4ddd-b008-62ecffc467a0" providerId="ADAL" clId="{F9A27CCD-1090-4F8D-8751-0A9A29827077}" dt="2022-11-10T09:46:25.696" v="16" actId="553"/>
          <ac:grpSpMkLst>
            <pc:docMk/>
            <pc:sldMk cId="1619945203" sldId="1432"/>
            <ac:grpSpMk id="7" creationId="{A902B416-1D2C-9786-7A41-136775DF9842}"/>
          </ac:grpSpMkLst>
        </pc:grpChg>
        <pc:grpChg chg="add mod">
          <ac:chgData name="Mirko Spedicato - Arkios Italy" userId="0449f2a3-37dc-4ddd-b008-62ecffc467a0" providerId="ADAL" clId="{F9A27CCD-1090-4F8D-8751-0A9A29827077}" dt="2022-11-10T09:46:25.696" v="16" actId="553"/>
          <ac:grpSpMkLst>
            <pc:docMk/>
            <pc:sldMk cId="1619945203" sldId="1432"/>
            <ac:grpSpMk id="8" creationId="{50317E8D-F337-A2D7-19D4-921A70C3AF55}"/>
          </ac:grpSpMkLst>
        </pc:grpChg>
        <pc:grpChg chg="mod">
          <ac:chgData name="Mirko Spedicato - Arkios Italy" userId="0449f2a3-37dc-4ddd-b008-62ecffc467a0" providerId="ADAL" clId="{F9A27CCD-1090-4F8D-8751-0A9A29827077}" dt="2022-11-10T09:46:25.696" v="16" actId="553"/>
          <ac:grpSpMkLst>
            <pc:docMk/>
            <pc:sldMk cId="1619945203" sldId="1432"/>
            <ac:grpSpMk id="9" creationId="{75D263E6-4FE6-8729-95F1-8D9E648E40CE}"/>
          </ac:grpSpMkLst>
        </pc:grpChg>
        <pc:grpChg chg="mod">
          <ac:chgData name="Mirko Spedicato - Arkios Italy" userId="0449f2a3-37dc-4ddd-b008-62ecffc467a0" providerId="ADAL" clId="{F9A27CCD-1090-4F8D-8751-0A9A29827077}" dt="2022-11-10T09:46:55.987" v="21" actId="554"/>
          <ac:grpSpMkLst>
            <pc:docMk/>
            <pc:sldMk cId="1619945203" sldId="1432"/>
            <ac:grpSpMk id="10" creationId="{93BA8F14-9AB8-A215-DEC6-E1D746E1BCAA}"/>
          </ac:grpSpMkLst>
        </pc:grpChg>
        <pc:grpChg chg="add mod">
          <ac:chgData name="Mirko Spedicato - Arkios Italy" userId="0449f2a3-37dc-4ddd-b008-62ecffc467a0" providerId="ADAL" clId="{F9A27CCD-1090-4F8D-8751-0A9A29827077}" dt="2022-11-10T09:46:25.696" v="16" actId="553"/>
          <ac:grpSpMkLst>
            <pc:docMk/>
            <pc:sldMk cId="1619945203" sldId="1432"/>
            <ac:grpSpMk id="11" creationId="{DE1108A2-5753-4F24-7258-A27132D0569F}"/>
          </ac:grpSpMkLst>
        </pc:grpChg>
        <pc:grpChg chg="mod">
          <ac:chgData name="Mirko Spedicato - Arkios Italy" userId="0449f2a3-37dc-4ddd-b008-62ecffc467a0" providerId="ADAL" clId="{F9A27CCD-1090-4F8D-8751-0A9A29827077}" dt="2022-11-10T09:46:25.696" v="16" actId="553"/>
          <ac:grpSpMkLst>
            <pc:docMk/>
            <pc:sldMk cId="1619945203" sldId="1432"/>
            <ac:grpSpMk id="13" creationId="{E17E0E69-E6E2-43DD-CDCE-DD366191CE20}"/>
          </ac:grpSpMkLst>
        </pc:grpChg>
        <pc:grpChg chg="mod">
          <ac:chgData name="Mirko Spedicato - Arkios Italy" userId="0449f2a3-37dc-4ddd-b008-62ecffc467a0" providerId="ADAL" clId="{F9A27CCD-1090-4F8D-8751-0A9A29827077}" dt="2022-11-10T09:46:02.624" v="10" actId="553"/>
          <ac:grpSpMkLst>
            <pc:docMk/>
            <pc:sldMk cId="1619945203" sldId="1432"/>
            <ac:grpSpMk id="15" creationId="{EFD337DD-99E3-F739-B112-50EB7092EEA0}"/>
          </ac:grpSpMkLst>
        </pc:grpChg>
        <pc:grpChg chg="add mod">
          <ac:chgData name="Mirko Spedicato - Arkios Italy" userId="0449f2a3-37dc-4ddd-b008-62ecffc467a0" providerId="ADAL" clId="{F9A27CCD-1090-4F8D-8751-0A9A29827077}" dt="2022-11-10T09:46:51.609" v="20" actId="552"/>
          <ac:grpSpMkLst>
            <pc:docMk/>
            <pc:sldMk cId="1619945203" sldId="1432"/>
            <ac:grpSpMk id="17" creationId="{3175A7D9-8390-A947-A2B9-729745BAEA60}"/>
          </ac:grpSpMkLst>
        </pc:grpChg>
        <pc:grpChg chg="mod">
          <ac:chgData name="Mirko Spedicato - Arkios Italy" userId="0449f2a3-37dc-4ddd-b008-62ecffc467a0" providerId="ADAL" clId="{F9A27CCD-1090-4F8D-8751-0A9A29827077}" dt="2022-11-10T09:46:25.696" v="16" actId="553"/>
          <ac:grpSpMkLst>
            <pc:docMk/>
            <pc:sldMk cId="1619945203" sldId="1432"/>
            <ac:grpSpMk id="19" creationId="{E1E6E767-6FD6-BA71-81A3-B02834275322}"/>
          </ac:grpSpMkLst>
        </pc:grpChg>
        <pc:grpChg chg="mod">
          <ac:chgData name="Mirko Spedicato - Arkios Italy" userId="0449f2a3-37dc-4ddd-b008-62ecffc467a0" providerId="ADAL" clId="{F9A27CCD-1090-4F8D-8751-0A9A29827077}" dt="2022-11-10T09:46:02.624" v="10" actId="553"/>
          <ac:grpSpMkLst>
            <pc:docMk/>
            <pc:sldMk cId="1619945203" sldId="1432"/>
            <ac:grpSpMk id="20" creationId="{3723FDB5-8495-0F47-1396-0A1EBBE6A784}"/>
          </ac:grpSpMkLst>
        </pc:grpChg>
        <pc:grpChg chg="del">
          <ac:chgData name="Mirko Spedicato - Arkios Italy" userId="0449f2a3-37dc-4ddd-b008-62ecffc467a0" providerId="ADAL" clId="{F9A27CCD-1090-4F8D-8751-0A9A29827077}" dt="2022-11-10T09:45:02.863" v="0" actId="478"/>
          <ac:grpSpMkLst>
            <pc:docMk/>
            <pc:sldMk cId="1619945203" sldId="1432"/>
            <ac:grpSpMk id="21" creationId="{B137126B-0CF6-7C8A-5A06-AB7D49C1B1EA}"/>
          </ac:grpSpMkLst>
        </pc:grpChg>
        <pc:grpChg chg="mod">
          <ac:chgData name="Mirko Spedicato - Arkios Italy" userId="0449f2a3-37dc-4ddd-b008-62ecffc467a0" providerId="ADAL" clId="{F9A27CCD-1090-4F8D-8751-0A9A29827077}" dt="2022-11-10T09:46:51.609" v="20" actId="552"/>
          <ac:grpSpMkLst>
            <pc:docMk/>
            <pc:sldMk cId="1619945203" sldId="1432"/>
            <ac:grpSpMk id="22" creationId="{0A2FD45D-18F5-9C7A-A69C-E7EE37A491F3}"/>
          </ac:grpSpMkLst>
        </pc:grpChg>
        <pc:grpChg chg="add mod">
          <ac:chgData name="Mirko Spedicato - Arkios Italy" userId="0449f2a3-37dc-4ddd-b008-62ecffc467a0" providerId="ADAL" clId="{F9A27CCD-1090-4F8D-8751-0A9A29827077}" dt="2022-11-10T09:46:55.987" v="21" actId="554"/>
          <ac:grpSpMkLst>
            <pc:docMk/>
            <pc:sldMk cId="1619945203" sldId="1432"/>
            <ac:grpSpMk id="23" creationId="{7CA4788D-A8CE-8AA3-23AF-A7ADA5C5D47B}"/>
          </ac:grpSpMkLst>
        </pc:grpChg>
        <pc:grpChg chg="mod">
          <ac:chgData name="Mirko Spedicato - Arkios Italy" userId="0449f2a3-37dc-4ddd-b008-62ecffc467a0" providerId="ADAL" clId="{F9A27CCD-1090-4F8D-8751-0A9A29827077}" dt="2022-11-10T09:45:36.256" v="6" actId="554"/>
          <ac:grpSpMkLst>
            <pc:docMk/>
            <pc:sldMk cId="1619945203" sldId="1432"/>
            <ac:grpSpMk id="24" creationId="{F0380A6E-0FB5-CFD2-E685-B0F34528BD6E}"/>
          </ac:grpSpMkLst>
        </pc:grpChg>
        <pc:grpChg chg="del">
          <ac:chgData name="Mirko Spedicato - Arkios Italy" userId="0449f2a3-37dc-4ddd-b008-62ecffc467a0" providerId="ADAL" clId="{F9A27CCD-1090-4F8D-8751-0A9A29827077}" dt="2022-11-10T09:45:02.863" v="0" actId="478"/>
          <ac:grpSpMkLst>
            <pc:docMk/>
            <pc:sldMk cId="1619945203" sldId="1432"/>
            <ac:grpSpMk id="25" creationId="{69C19637-E7D8-DA55-F732-958D96D1C9BA}"/>
          </ac:grpSpMkLst>
        </pc:grpChg>
        <pc:grpChg chg="mod">
          <ac:chgData name="Mirko Spedicato - Arkios Italy" userId="0449f2a3-37dc-4ddd-b008-62ecffc467a0" providerId="ADAL" clId="{F9A27CCD-1090-4F8D-8751-0A9A29827077}" dt="2022-11-10T09:46:55.987" v="21" actId="554"/>
          <ac:grpSpMkLst>
            <pc:docMk/>
            <pc:sldMk cId="1619945203" sldId="1432"/>
            <ac:grpSpMk id="26" creationId="{0E24F5BA-919D-CF6F-B63D-9183D22D3335}"/>
          </ac:grpSpMkLst>
        </pc:grpChg>
        <pc:grpChg chg="mod">
          <ac:chgData name="Mirko Spedicato - Arkios Italy" userId="0449f2a3-37dc-4ddd-b008-62ecffc467a0" providerId="ADAL" clId="{F9A27CCD-1090-4F8D-8751-0A9A29827077}" dt="2022-11-10T09:46:55.987" v="21" actId="554"/>
          <ac:grpSpMkLst>
            <pc:docMk/>
            <pc:sldMk cId="1619945203" sldId="1432"/>
            <ac:grpSpMk id="27" creationId="{EF0414F0-5580-B106-21F6-951427017A18}"/>
          </ac:grpSpMkLst>
        </pc:grpChg>
        <pc:grpChg chg="mod">
          <ac:chgData name="Mirko Spedicato - Arkios Italy" userId="0449f2a3-37dc-4ddd-b008-62ecffc467a0" providerId="ADAL" clId="{F9A27CCD-1090-4F8D-8751-0A9A29827077}" dt="2022-11-10T09:46:55.987" v="21" actId="554"/>
          <ac:grpSpMkLst>
            <pc:docMk/>
            <pc:sldMk cId="1619945203" sldId="1432"/>
            <ac:grpSpMk id="28" creationId="{5319B294-BF79-4105-F6AD-74A7B310C556}"/>
          </ac:grpSpMkLst>
        </pc:grpChg>
        <pc:grpChg chg="mod">
          <ac:chgData name="Mirko Spedicato - Arkios Italy" userId="0449f2a3-37dc-4ddd-b008-62ecffc467a0" providerId="ADAL" clId="{F9A27CCD-1090-4F8D-8751-0A9A29827077}" dt="2022-11-10T09:46:55.987" v="21" actId="554"/>
          <ac:grpSpMkLst>
            <pc:docMk/>
            <pc:sldMk cId="1619945203" sldId="1432"/>
            <ac:grpSpMk id="29" creationId="{5DE4331F-676F-5A0D-0C94-FD503F1847C1}"/>
          </ac:grpSpMkLst>
        </pc:grpChg>
        <pc:grpChg chg="del">
          <ac:chgData name="Mirko Spedicato - Arkios Italy" userId="0449f2a3-37dc-4ddd-b008-62ecffc467a0" providerId="ADAL" clId="{F9A27CCD-1090-4F8D-8751-0A9A29827077}" dt="2022-11-10T09:45:46.637" v="7" actId="165"/>
          <ac:grpSpMkLst>
            <pc:docMk/>
            <pc:sldMk cId="1619945203" sldId="1432"/>
            <ac:grpSpMk id="30" creationId="{8616ED0D-0F29-AAAF-F7CC-E3CFB90D35DC}"/>
          </ac:grpSpMkLst>
        </pc:grpChg>
        <pc:grpChg chg="mod">
          <ac:chgData name="Mirko Spedicato - Arkios Italy" userId="0449f2a3-37dc-4ddd-b008-62ecffc467a0" providerId="ADAL" clId="{F9A27CCD-1090-4F8D-8751-0A9A29827077}" dt="2022-11-10T09:46:02.624" v="10" actId="553"/>
          <ac:grpSpMkLst>
            <pc:docMk/>
            <pc:sldMk cId="1619945203" sldId="1432"/>
            <ac:grpSpMk id="31" creationId="{E8AEEA4E-F9A3-3C9E-7604-3B340AF9EFB8}"/>
          </ac:grpSpMkLst>
        </pc:grpChg>
        <pc:grpChg chg="mod">
          <ac:chgData name="Mirko Spedicato - Arkios Italy" userId="0449f2a3-37dc-4ddd-b008-62ecffc467a0" providerId="ADAL" clId="{F9A27CCD-1090-4F8D-8751-0A9A29827077}" dt="2022-11-10T09:46:51.609" v="20" actId="552"/>
          <ac:grpSpMkLst>
            <pc:docMk/>
            <pc:sldMk cId="1619945203" sldId="1432"/>
            <ac:grpSpMk id="32" creationId="{5429110A-193A-BE21-EC82-38C35298BDB0}"/>
          </ac:grpSpMkLst>
        </pc:grpChg>
        <pc:grpChg chg="mod">
          <ac:chgData name="Mirko Spedicato - Arkios Italy" userId="0449f2a3-37dc-4ddd-b008-62ecffc467a0" providerId="ADAL" clId="{F9A27CCD-1090-4F8D-8751-0A9A29827077}" dt="2022-11-10T09:45:36.256" v="6" actId="554"/>
          <ac:grpSpMkLst>
            <pc:docMk/>
            <pc:sldMk cId="1619945203" sldId="1432"/>
            <ac:grpSpMk id="33" creationId="{A3789464-64A7-27DC-9B87-2C717500817B}"/>
          </ac:grpSpMkLst>
        </pc:grpChg>
        <pc:grpChg chg="add mod">
          <ac:chgData name="Mirko Spedicato - Arkios Italy" userId="0449f2a3-37dc-4ddd-b008-62ecffc467a0" providerId="ADAL" clId="{F9A27CCD-1090-4F8D-8751-0A9A29827077}" dt="2022-11-10T09:46:55.987" v="21" actId="554"/>
          <ac:grpSpMkLst>
            <pc:docMk/>
            <pc:sldMk cId="1619945203" sldId="1432"/>
            <ac:grpSpMk id="928" creationId="{23E71AA9-B655-B7F3-24D4-4EE821982F24}"/>
          </ac:grpSpMkLst>
        </pc:grpChg>
        <pc:grpChg chg="mod">
          <ac:chgData name="Mirko Spedicato - Arkios Italy" userId="0449f2a3-37dc-4ddd-b008-62ecffc467a0" providerId="ADAL" clId="{F9A27CCD-1090-4F8D-8751-0A9A29827077}" dt="2022-11-10T09:46:55.987" v="21" actId="554"/>
          <ac:grpSpMkLst>
            <pc:docMk/>
            <pc:sldMk cId="1619945203" sldId="1432"/>
            <ac:grpSpMk id="929" creationId="{B1696267-6ECB-A7B8-C928-C6AFE152B1A0}"/>
          </ac:grpSpMkLst>
        </pc:grpChg>
        <pc:grpChg chg="mod">
          <ac:chgData name="Mirko Spedicato - Arkios Italy" userId="0449f2a3-37dc-4ddd-b008-62ecffc467a0" providerId="ADAL" clId="{F9A27CCD-1090-4F8D-8751-0A9A29827077}" dt="2022-11-10T09:46:55.987" v="21" actId="554"/>
          <ac:grpSpMkLst>
            <pc:docMk/>
            <pc:sldMk cId="1619945203" sldId="1432"/>
            <ac:grpSpMk id="930" creationId="{3525AF79-3AA2-153C-83E4-2EA206A31E6B}"/>
          </ac:grpSpMkLst>
        </pc:grp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4" creationId="{ED9B1142-B7A1-49F2-89B6-697E96E507AA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12" creationId="{448FEB58-96DC-4537-9C84-2F1D76A2BB1E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14" creationId="{D825054D-5BE7-478E-9395-ACCF9EECB217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" creationId="{9A34E685-6818-812F-97C4-FE845D22137F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42" creationId="{51DE4BEC-9648-DF7A-D7E2-C45D950CA1AD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43" creationId="{A578A7B5-10FD-AC4C-2E98-100CFC94E897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44" creationId="{7D158139-1046-1258-C3FF-14B8C8CC58DB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175" creationId="{82D8DBA6-12ED-4BDF-919E-3EF201ECF142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176" creationId="{7829C578-6455-4953-B4AB-74BBE85F0E4B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177" creationId="{96A3F2AE-BCAB-42FC-BF25-575BA247FAD0}"/>
          </ac:picMkLst>
        </pc:picChg>
        <pc:picChg chg="mod topLvl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178" creationId="{66C73944-DA0D-46C1-B860-4246361265D7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0" creationId="{ABB0B38C-6EDA-42B2-9F48-5398F0700E81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1" creationId="{22371F12-E91D-496C-B370-B2627AC02568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2" creationId="{2565CCE0-A126-4401-AEA2-63AFB1A15D57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3" creationId="{A7ACEAF9-4B6F-48B8-800B-2570CA2B78FD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4" creationId="{B38BF5EF-21DD-47B0-90E2-E7FE0EFB02D2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5" creationId="{95377C2E-1558-4FAE-8C2F-4905E2F6C95C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6" creationId="{833AA610-3531-4A4E-90CC-64D96939B42C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7" creationId="{17C5B7C2-61AD-49C8-9D80-0494C4381866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8" creationId="{ABC04AD6-BBF0-4BF3-9B21-230B39C12EF9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89" creationId="{BE7F2D0E-DD77-49FD-9912-4DDB74F3F372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90" creationId="{ECCA6590-F08B-49F1-B62C-1F9B10BDAE78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191" creationId="{2B2D15AB-9011-425F-9793-B319BB001F7F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194" creationId="{2FF9917B-7261-4FFA-9213-413CA4725614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195" creationId="{7C79254A-9B68-44E4-8589-FF15F04E0D57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196" creationId="{9AC70694-4CC7-45E3-B89C-9DB03B89172A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197" creationId="{D4A1837A-EF2B-4412-82FB-AFF5EBC25D36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198" creationId="{E276D7EA-6F95-4930-88F8-FBE3B0743304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199" creationId="{3B2FD3B2-E01F-4A79-B3F2-FB7DD1F578DD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00" creationId="{3E418D4B-7DA9-4784-AD3D-86B08CDBA2C3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01" creationId="{38E80C0A-D399-4572-A1A1-3296EF798D3C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02" creationId="{02CFAFFF-BA21-47F2-8001-ED254B48FAC2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03" creationId="{D26D18DD-56D7-41EC-8134-31C79DB66374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04" creationId="{08991CA2-92D7-4089-9076-1B257DB4B3EC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05" creationId="{4E232B83-471D-427F-84AF-BB4C568EE723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06" creationId="{C70BFB34-CBDD-4401-934D-80086E72DC51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212" creationId="{5C1A8364-252A-4A6D-AD64-265F9BF051A7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21" creationId="{11D77F4F-9C50-428D-A76F-EA5A377AA4B6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23" creationId="{1CCFF1D9-5CCE-46E8-A82C-F5F6DB800A02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24" creationId="{AB320EB3-BAFF-4851-B86B-BB576459A3C2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25" creationId="{EE2328A8-A069-4018-831F-EC614DE24B28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26" creationId="{5D7F7A2C-BAE1-437D-83DF-5007B89893AC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27" creationId="{791869F5-C5D8-4937-B773-2307D3638956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28" creationId="{4D7C3BE2-C68C-474D-8A0C-28E83D55C5A4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29" creationId="{08A07AD0-B08C-4E7A-BD06-022666351EBF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30" creationId="{0D8A3514-6E45-499B-A3B7-36332BAA532B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31" creationId="{AE27B145-1679-4168-A307-AD682AE3DD25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32" creationId="{7E8A9921-2EE7-42B7-B20D-108FD9333E16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33" creationId="{FEE42A2D-90FE-4C52-8E79-1A4BCB262C7A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234" creationId="{2449E4CA-7A06-47CB-AD31-663C168C82C1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238" creationId="{E955A459-22ED-486B-A46F-CFC97812AFEE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240" creationId="{3DB02A05-C8CF-4FBF-A69D-6F16EB0E8FE6}"/>
          </ac:picMkLst>
        </pc:picChg>
        <pc:picChg chg="mod topLvl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41" creationId="{3E2E6113-F5CA-4809-B408-FE885B56033E}"/>
          </ac:picMkLst>
        </pc:picChg>
        <pc:picChg chg="mod topLvl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42" creationId="{0854B2FA-2316-4C4A-BD94-16A156B1E216}"/>
          </ac:picMkLst>
        </pc:picChg>
        <pc:picChg chg="mod topLvl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43" creationId="{F6AB381B-92BE-4BF1-AC74-93DD3CE54312}"/>
          </ac:picMkLst>
        </pc:picChg>
        <pc:picChg chg="mod topLvl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244" creationId="{664AAFDC-D9B2-4181-B285-0F6C74330D41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247" creationId="{D4D68DAB-B242-4348-89DC-5C2BA6A5668C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248" creationId="{781D38C8-097C-4E00-82E2-280DF74D1A5E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250" creationId="{20BFADFE-43F7-4DA5-A5B1-41C967421A3A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251" creationId="{0B184F4F-6BC4-46EA-87C2-ADF018945F5B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254" creationId="{A1C4BA39-AAE9-4A9D-A4C8-E119B6F90CD5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264" creationId="{3D16A162-1783-4B6A-AE49-7D4E45438C4A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265" creationId="{BEBAF829-15F2-4EA0-9A7A-59426E3083A5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03" creationId="{EE87CE94-2506-626E-38B0-87641FF86BEB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12" creationId="{5592CB67-9FE3-4454-64BD-CD6FEED92188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320" creationId="{EBD55AAA-73D3-4755-B38A-78A119415283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326" creationId="{8449E62F-F5D7-48B1-8E6D-8C725B636FBF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327" creationId="{DC87CB13-5F2E-4EBF-B290-40A77D98200B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328" creationId="{A035C751-6B6D-4EAD-B793-754D6F704A02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329" creationId="{0BE21278-25CA-431C-8136-10B5D8E9D35F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330" creationId="{C238A4A9-A0B7-4162-B4E7-98B91E1BB8D7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331" creationId="{7278F25F-F4E1-4671-B23C-08A0345E9DF1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332" creationId="{7DEDBD93-BF54-473B-B551-059649A57B80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337" creationId="{84C6EDF8-9064-4F2B-AD7F-FF4CDA35E94C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343" creationId="{FBBD1796-C553-4F55-A71B-D69C3F31F31C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344" creationId="{0FAA7BC7-BA90-46BE-9416-7C3122564B30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345" creationId="{71663371-BB7F-4188-B5D9-FD0E8EE5F0C9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346" creationId="{E6CD74AF-7013-427B-BDD8-AE7A3A4090D1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347" creationId="{EF8C4D46-1AB5-4B35-AF6D-4855FCC9F3AE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48" creationId="{201DEC5E-668F-5B2E-A592-C88E6E7C0E3B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52" creationId="{D13BAD1E-37FA-4783-A34D-A817CA1AE7C1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58" creationId="{67CB25E2-58A4-4FE5-81C1-5F724BD5D1A4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59" creationId="{7E6DDD3D-5637-4B83-8CC9-37D898E448BA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0" creationId="{63C7E44C-D35E-4B0B-9817-B2A44A774054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1" creationId="{57096572-DB9F-41B1-9EE4-E6F24873EEC6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2" creationId="{BDABFA75-910A-4B59-B4F1-3F3D029DF8B3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3" creationId="{515A0BE3-72C6-4C57-8961-93E256A1D874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4" creationId="{20307DE6-8252-74A0-E82C-F8F357E3D841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5" creationId="{6F202A4E-0472-0418-EF95-02B940296FDA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6" creationId="{DD2DABB4-959E-D7E3-7BA4-DF3B8BF99614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7" creationId="{78963082-E99B-629B-AA43-AE54FD496C89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8" creationId="{6FEBC036-9527-9021-0DAF-379B8C3E6B1A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69" creationId="{80014BE1-844A-7402-BACF-3DF63249DA2F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70" creationId="{1D9ED366-679A-2036-2FF6-C43388D2600B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71" creationId="{DFA33BF5-4019-3152-7F8B-B773020A1F64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72" creationId="{D9B808DD-858B-6132-13CC-C30C64C99EEE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77" creationId="{C431388D-E2A5-F81B-8067-A4EB4C327239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83" creationId="{B58C0C76-F59E-6F72-B67A-15C51BE87527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84" creationId="{86079427-AA73-51AE-6732-BB5A7471583C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85" creationId="{B5520218-1746-5131-1124-D67598723EFF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86" creationId="{52E3AFB0-0FBE-27D4-C220-649C4E486EA6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87" creationId="{51736956-6DD2-29A1-1E00-45C2B8BF202A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88" creationId="{1584033D-4622-227D-BF0B-C349AC23C6AC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389" creationId="{F441404A-122E-2BA8-0875-FCC3D9FB8BCF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781" creationId="{3D9036EE-12DD-4101-AAF8-B36083738BA3}"/>
          </ac:picMkLst>
        </pc:picChg>
        <pc:picChg chg="mod">
          <ac:chgData name="Mirko Spedicato - Arkios Italy" userId="0449f2a3-37dc-4ddd-b008-62ecffc467a0" providerId="ADAL" clId="{F9A27CCD-1090-4F8D-8751-0A9A29827077}" dt="2022-11-10T09:46:51.609" v="20" actId="552"/>
          <ac:picMkLst>
            <pc:docMk/>
            <pc:sldMk cId="1619945203" sldId="1432"/>
            <ac:picMk id="803" creationId="{381716C7-8E59-40FD-8363-741FABEA735A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813" creationId="{337AC4B3-F636-4BBB-9D02-E60052E05CF9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823" creationId="{DFE73D8A-8A87-4505-B65E-B58279AAD97F}"/>
          </ac:picMkLst>
        </pc:picChg>
        <pc:picChg chg="mod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833" creationId="{4882338F-E6E3-44F7-8172-09B2093AF0C8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934" creationId="{45306A7E-ECE6-5365-C6B6-C778F2765BE5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940" creationId="{3033A494-61C4-58AA-C3E4-C3EF91C2F88C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941" creationId="{1D049E1E-1C8B-015F-391A-965E215859BC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942" creationId="{0E9F85D1-B640-9035-670B-B2809A9DDDD0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943" creationId="{19F2B6CE-9BFC-1854-C517-A812A5433700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947" creationId="{6225803E-B1BE-4691-BE5C-791B377C9B0A}"/>
          </ac:picMkLst>
        </pc:picChg>
        <pc:picChg chg="mod">
          <ac:chgData name="Mirko Spedicato - Arkios Italy" userId="0449f2a3-37dc-4ddd-b008-62ecffc467a0" providerId="ADAL" clId="{F9A27CCD-1090-4F8D-8751-0A9A29827077}" dt="2022-11-10T09:46:55.987" v="21" actId="554"/>
          <ac:picMkLst>
            <pc:docMk/>
            <pc:sldMk cId="1619945203" sldId="1432"/>
            <ac:picMk id="953" creationId="{566897DE-B277-40CA-9FF3-B7E5F21BDA45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957" creationId="{5BD7906C-6FB4-4313-9D61-61B690E2CF15}"/>
          </ac:picMkLst>
        </pc:picChg>
        <pc:picChg chg="mod topLvl">
          <ac:chgData name="Mirko Spedicato - Arkios Italy" userId="0449f2a3-37dc-4ddd-b008-62ecffc467a0" providerId="ADAL" clId="{F9A27CCD-1090-4F8D-8751-0A9A29827077}" dt="2022-11-10T09:46:25.696" v="16" actId="553"/>
          <ac:picMkLst>
            <pc:docMk/>
            <pc:sldMk cId="1619945203" sldId="1432"/>
            <ac:picMk id="967" creationId="{510AA7DC-A5CA-40AF-93DD-0EC1A9A25933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977" creationId="{D1DE0F01-E568-4A34-99F6-B90E242A48C1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987" creationId="{C978FFE7-C681-424C-8C6C-0BEA0FA28336}"/>
          </ac:picMkLst>
        </pc:picChg>
        <pc:picChg chg="mod">
          <ac:chgData name="Mirko Spedicato - Arkios Italy" userId="0449f2a3-37dc-4ddd-b008-62ecffc467a0" providerId="ADAL" clId="{F9A27CCD-1090-4F8D-8751-0A9A29827077}" dt="2022-11-10T09:46:02.624" v="10" actId="553"/>
          <ac:picMkLst>
            <pc:docMk/>
            <pc:sldMk cId="1619945203" sldId="1432"/>
            <ac:picMk id="1007" creationId="{42D6A72C-0728-4697-AF12-0AAF0E72756F}"/>
          </ac:picMkLst>
        </pc:picChg>
        <pc:picChg chg="mod">
          <ac:chgData name="Mirko Spedicato - Arkios Italy" userId="0449f2a3-37dc-4ddd-b008-62ecffc467a0" providerId="ADAL" clId="{F9A27CCD-1090-4F8D-8751-0A9A29827077}" dt="2022-11-10T09:45:36.256" v="6" actId="554"/>
          <ac:picMkLst>
            <pc:docMk/>
            <pc:sldMk cId="1619945203" sldId="1432"/>
            <ac:picMk id="1017" creationId="{8A899833-1880-4FBF-BFB8-1A7A66411BA9}"/>
          </ac:picMkLst>
        </pc:pic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4" creationId="{22CD9B58-638F-7DC8-BE77-77A32DE63C63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5" creationId="{15DA3AB3-515F-0CCE-376C-401C6F9A4005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210" creationId="{F3C246B6-E93C-4FB5-8A9B-018D70C71748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211" creationId="{D8C7D2D5-CD9C-472D-85AE-689548CFF3C7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01" creationId="{ECCCD47A-567C-B6F7-967C-6CE5447B694F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02" creationId="{551A4303-19EA-86EF-0A6F-5E2933AF09E9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10" creationId="{4266B46D-1A53-AA33-8FA1-4342A4E614DA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11" creationId="{BE0633FC-284C-E869-E264-8088B94DBE3E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318" creationId="{020A1BAA-A95E-4A40-B78A-6CF8885D5E05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319" creationId="{80188BCF-F01B-4B13-A01F-D12BB11DE83F}"/>
          </ac:cxnSpMkLst>
        </pc:cxnChg>
        <pc:cxnChg chg="mod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335" creationId="{240C33ED-C1DB-44F7-BF2C-EEB9B2A66520}"/>
          </ac:cxnSpMkLst>
        </pc:cxnChg>
        <pc:cxnChg chg="mod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336" creationId="{F4FDFDF2-8646-41CC-8ED3-369E9F3FE9EE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50" creationId="{0112592F-E792-4E17-8A3E-E98A6FE6F90E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51" creationId="{BCDC1268-7D17-492D-B5D4-AB50F9EC9020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75" creationId="{A6745CF5-A0F1-9923-71E3-4CD4AEE006F8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376" creationId="{AA030119-0D19-E450-DF92-DB95F87B2447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392" creationId="{D38F8D57-559A-8AF8-439C-763C62512570}"/>
          </ac:cxnSpMkLst>
        </pc:cxnChg>
        <pc:cxnChg chg="mod">
          <ac:chgData name="Mirko Spedicato - Arkios Italy" userId="0449f2a3-37dc-4ddd-b008-62ecffc467a0" providerId="ADAL" clId="{F9A27CCD-1090-4F8D-8751-0A9A29827077}" dt="2022-11-10T09:46:51.609" v="20" actId="552"/>
          <ac:cxnSpMkLst>
            <pc:docMk/>
            <pc:sldMk cId="1619945203" sldId="1432"/>
            <ac:cxnSpMk id="779" creationId="{BF3C23DE-B9E0-4E2B-A579-D6A046EEFDDF}"/>
          </ac:cxnSpMkLst>
        </pc:cxnChg>
        <pc:cxnChg chg="mod">
          <ac:chgData name="Mirko Spedicato - Arkios Italy" userId="0449f2a3-37dc-4ddd-b008-62ecffc467a0" providerId="ADAL" clId="{F9A27CCD-1090-4F8D-8751-0A9A29827077}" dt="2022-11-10T09:46:51.609" v="20" actId="552"/>
          <ac:cxnSpMkLst>
            <pc:docMk/>
            <pc:sldMk cId="1619945203" sldId="1432"/>
            <ac:cxnSpMk id="780" creationId="{1855C487-031D-4AB9-8DCB-D77570852E4C}"/>
          </ac:cxnSpMkLst>
        </pc:cxnChg>
        <pc:cxnChg chg="mod">
          <ac:chgData name="Mirko Spedicato - Arkios Italy" userId="0449f2a3-37dc-4ddd-b008-62ecffc467a0" providerId="ADAL" clId="{F9A27CCD-1090-4F8D-8751-0A9A29827077}" dt="2022-11-10T09:46:51.609" v="20" actId="552"/>
          <ac:cxnSpMkLst>
            <pc:docMk/>
            <pc:sldMk cId="1619945203" sldId="1432"/>
            <ac:cxnSpMk id="801" creationId="{6404C069-ADAA-4D43-9547-E131BEC54EAC}"/>
          </ac:cxnSpMkLst>
        </pc:cxnChg>
        <pc:cxnChg chg="mod">
          <ac:chgData name="Mirko Spedicato - Arkios Italy" userId="0449f2a3-37dc-4ddd-b008-62ecffc467a0" providerId="ADAL" clId="{F9A27CCD-1090-4F8D-8751-0A9A29827077}" dt="2022-11-10T09:46:51.609" v="20" actId="552"/>
          <ac:cxnSpMkLst>
            <pc:docMk/>
            <pc:sldMk cId="1619945203" sldId="1432"/>
            <ac:cxnSpMk id="802" creationId="{763BD5FB-41D9-4930-B35C-804E49390714}"/>
          </ac:cxnSpMkLst>
        </pc:cxnChg>
        <pc:cxnChg chg="mod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811" creationId="{C9DF7842-9CC3-4C7E-9040-B70A165AF096}"/>
          </ac:cxnSpMkLst>
        </pc:cxnChg>
        <pc:cxnChg chg="mod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812" creationId="{A75D9787-FB84-49C6-A2D6-D223613BBACA}"/>
          </ac:cxnSpMkLst>
        </pc:cxnChg>
        <pc:cxnChg chg="mod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821" creationId="{501601C1-126F-4C4E-AA13-CB5775152773}"/>
          </ac:cxnSpMkLst>
        </pc:cxnChg>
        <pc:cxnChg chg="mod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822" creationId="{1EF47752-383D-4E75-A941-B0AA205B7217}"/>
          </ac:cxnSpMkLst>
        </pc:cxnChg>
        <pc:cxnChg chg="mod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831" creationId="{0891CB46-DE9F-43C8-A6F5-2A56FD493606}"/>
          </ac:cxnSpMkLst>
        </pc:cxnChg>
        <pc:cxnChg chg="mod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832" creationId="{DF875942-13C0-4D2F-8418-C5F322850CA4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932" creationId="{D7B35F82-0C9B-475E-89DE-645EF982DCF9}"/>
          </ac:cxnSpMkLst>
        </pc:cxnChg>
        <pc:cxnChg chg="mod">
          <ac:chgData name="Mirko Spedicato - Arkios Italy" userId="0449f2a3-37dc-4ddd-b008-62ecffc467a0" providerId="ADAL" clId="{F9A27CCD-1090-4F8D-8751-0A9A29827077}" dt="2022-11-10T09:46:55.987" v="21" actId="554"/>
          <ac:cxnSpMkLst>
            <pc:docMk/>
            <pc:sldMk cId="1619945203" sldId="1432"/>
            <ac:cxnSpMk id="933" creationId="{9AC2FACD-8042-2767-C890-CFD5BC13F52D}"/>
          </ac:cxnSpMkLst>
        </pc:cxnChg>
        <pc:cxnChg chg="mod">
          <ac:chgData name="Mirko Spedicato - Arkios Italy" userId="0449f2a3-37dc-4ddd-b008-62ecffc467a0" providerId="ADAL" clId="{F9A27CCD-1090-4F8D-8751-0A9A29827077}" dt="2022-11-10T09:45:36.256" v="6" actId="554"/>
          <ac:cxnSpMkLst>
            <pc:docMk/>
            <pc:sldMk cId="1619945203" sldId="1432"/>
            <ac:cxnSpMk id="945" creationId="{FA0C2588-507F-47FF-8066-78940FDD7F03}"/>
          </ac:cxnSpMkLst>
        </pc:cxnChg>
        <pc:cxnChg chg="mod">
          <ac:chgData name="Mirko Spedicato - Arkios Italy" userId="0449f2a3-37dc-4ddd-b008-62ecffc467a0" providerId="ADAL" clId="{F9A27CCD-1090-4F8D-8751-0A9A29827077}" dt="2022-11-10T09:45:36.256" v="6" actId="554"/>
          <ac:cxnSpMkLst>
            <pc:docMk/>
            <pc:sldMk cId="1619945203" sldId="1432"/>
            <ac:cxnSpMk id="946" creationId="{C6E04B70-DE13-4A50-BE04-09446A19D6AE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955" creationId="{AB48412B-F94D-4E41-B038-5E26FF52BD6F}"/>
          </ac:cxnSpMkLst>
        </pc:cxnChg>
        <pc:cxnChg chg="mod topLvl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965" creationId="{294F7CE4-F0D4-4237-9968-A8C7BFD01548}"/>
          </ac:cxnSpMkLst>
        </pc:cxnChg>
        <pc:cxnChg chg="mod topLvl">
          <ac:chgData name="Mirko Spedicato - Arkios Italy" userId="0449f2a3-37dc-4ddd-b008-62ecffc467a0" providerId="ADAL" clId="{F9A27CCD-1090-4F8D-8751-0A9A29827077}" dt="2022-11-10T09:46:25.696" v="16" actId="553"/>
          <ac:cxnSpMkLst>
            <pc:docMk/>
            <pc:sldMk cId="1619945203" sldId="1432"/>
            <ac:cxnSpMk id="966" creationId="{383D9B02-3F70-4371-A59C-8FFC0EC36691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975" creationId="{267E9601-6198-43DF-82CA-EEDC74F57A86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976" creationId="{41FF7D65-A94B-4D91-B560-824E5EB4128B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985" creationId="{CF92DA69-19C7-4202-838E-3AB9E2A69AFC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986" creationId="{95354958-D8CF-4D8A-9B8B-7EBD2EDD3197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1005" creationId="{C471A118-1EEA-45AF-B24C-3A056BE59502}"/>
          </ac:cxnSpMkLst>
        </pc:cxnChg>
        <pc:cxnChg chg="mod">
          <ac:chgData name="Mirko Spedicato - Arkios Italy" userId="0449f2a3-37dc-4ddd-b008-62ecffc467a0" providerId="ADAL" clId="{F9A27CCD-1090-4F8D-8751-0A9A29827077}" dt="2022-11-10T09:46:02.624" v="10" actId="553"/>
          <ac:cxnSpMkLst>
            <pc:docMk/>
            <pc:sldMk cId="1619945203" sldId="1432"/>
            <ac:cxnSpMk id="1006" creationId="{A7EBEE54-2D0A-4ACE-8DCF-5971817D6708}"/>
          </ac:cxnSpMkLst>
        </pc:cxnChg>
        <pc:cxnChg chg="mod">
          <ac:chgData name="Mirko Spedicato - Arkios Italy" userId="0449f2a3-37dc-4ddd-b008-62ecffc467a0" providerId="ADAL" clId="{F9A27CCD-1090-4F8D-8751-0A9A29827077}" dt="2022-11-10T09:45:36.256" v="6" actId="554"/>
          <ac:cxnSpMkLst>
            <pc:docMk/>
            <pc:sldMk cId="1619945203" sldId="1432"/>
            <ac:cxnSpMk id="1015" creationId="{CF328D19-85ED-404E-AB4C-97FFCAB8CB60}"/>
          </ac:cxnSpMkLst>
        </pc:cxnChg>
        <pc:cxnChg chg="mod">
          <ac:chgData name="Mirko Spedicato - Arkios Italy" userId="0449f2a3-37dc-4ddd-b008-62ecffc467a0" providerId="ADAL" clId="{F9A27CCD-1090-4F8D-8751-0A9A29827077}" dt="2022-11-10T09:45:36.256" v="6" actId="554"/>
          <ac:cxnSpMkLst>
            <pc:docMk/>
            <pc:sldMk cId="1619945203" sldId="1432"/>
            <ac:cxnSpMk id="1016" creationId="{5549EEDE-8E38-49CD-85A2-860FE249EC8F}"/>
          </ac:cxnSpMkLst>
        </pc:cxnChg>
      </pc:sldChg>
    </pc:docChg>
  </pc:docChgLst>
  <pc:docChgLst>
    <pc:chgData name="Mirko Spedicato - Arkios Italy" userId="0449f2a3-37dc-4ddd-b008-62ecffc467a0" providerId="ADAL" clId="{8DEA4A65-50BB-42AB-93B1-8F00781B3ADC}"/>
    <pc:docChg chg="undo redo custSel modSld">
      <pc:chgData name="Mirko Spedicato - Arkios Italy" userId="0449f2a3-37dc-4ddd-b008-62ecffc467a0" providerId="ADAL" clId="{8DEA4A65-50BB-42AB-93B1-8F00781B3ADC}" dt="2022-11-11T09:09:19.512" v="950" actId="554"/>
      <pc:docMkLst>
        <pc:docMk/>
      </pc:docMkLst>
      <pc:sldChg chg="addSp delSp modSp mod">
        <pc:chgData name="Mirko Spedicato - Arkios Italy" userId="0449f2a3-37dc-4ddd-b008-62ecffc467a0" providerId="ADAL" clId="{8DEA4A65-50BB-42AB-93B1-8F00781B3ADC}" dt="2022-11-11T08:57:36.453" v="941" actId="1038"/>
        <pc:sldMkLst>
          <pc:docMk/>
          <pc:sldMk cId="2103005846" sldId="1431"/>
        </pc:sldMkLst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26" creationId="{E920E487-6EFC-481F-9DF0-0F40C9E6FA2A}"/>
          </ac:spMkLst>
        </pc:spChg>
        <pc:spChg chg="mod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27" creationId="{F0C762DD-E993-4534-9B7A-BF4C280E41D6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28" creationId="{74943C37-B8C8-4C05-804C-4E437FB06A8B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29" creationId="{19FEBA9A-CC88-44EC-8065-90941FE801A6}"/>
          </ac:spMkLst>
        </pc:spChg>
        <pc:spChg chg="mod">
          <ac:chgData name="Mirko Spedicato - Arkios Italy" userId="0449f2a3-37dc-4ddd-b008-62ecffc467a0" providerId="ADAL" clId="{8DEA4A65-50BB-42AB-93B1-8F00781B3ADC}" dt="2022-11-11T08:57:36.453" v="941" actId="1038"/>
          <ac:spMkLst>
            <pc:docMk/>
            <pc:sldMk cId="2103005846" sldId="1431"/>
            <ac:spMk id="36" creationId="{A9F11292-33E7-45F1-76D5-205A7F7A9548}"/>
          </ac:spMkLst>
        </pc:spChg>
        <pc:spChg chg="mod">
          <ac:chgData name="Mirko Spedicato - Arkios Italy" userId="0449f2a3-37dc-4ddd-b008-62ecffc467a0" providerId="ADAL" clId="{8DEA4A65-50BB-42AB-93B1-8F00781B3ADC}" dt="2022-11-11T08:57:36.453" v="941" actId="1038"/>
          <ac:spMkLst>
            <pc:docMk/>
            <pc:sldMk cId="2103005846" sldId="1431"/>
            <ac:spMk id="40" creationId="{9AC7D2E8-8E82-40B1-BBAB-AD1707ED7EC4}"/>
          </ac:spMkLst>
        </pc:spChg>
        <pc:spChg chg="mod">
          <ac:chgData name="Mirko Spedicato - Arkios Italy" userId="0449f2a3-37dc-4ddd-b008-62ecffc467a0" providerId="ADAL" clId="{8DEA4A65-50BB-42AB-93B1-8F00781B3ADC}" dt="2022-11-11T08:57:36.453" v="941" actId="1038"/>
          <ac:spMkLst>
            <pc:docMk/>
            <pc:sldMk cId="2103005846" sldId="1431"/>
            <ac:spMk id="41" creationId="{266F8949-6FFF-5D12-96C4-D7F2177F66F8}"/>
          </ac:spMkLst>
        </pc:spChg>
        <pc:spChg chg="mod">
          <ac:chgData name="Mirko Spedicato - Arkios Italy" userId="0449f2a3-37dc-4ddd-b008-62ecffc467a0" providerId="ADAL" clId="{8DEA4A65-50BB-42AB-93B1-8F00781B3ADC}" dt="2022-11-11T08:57:36.453" v="941" actId="1038"/>
          <ac:spMkLst>
            <pc:docMk/>
            <pc:sldMk cId="2103005846" sldId="1431"/>
            <ac:spMk id="42" creationId="{DECC0AD1-3770-9B3B-4DF7-09AE713CFA29}"/>
          </ac:spMkLst>
        </pc:spChg>
        <pc:spChg chg="mod">
          <ac:chgData name="Mirko Spedicato - Arkios Italy" userId="0449f2a3-37dc-4ddd-b008-62ecffc467a0" providerId="ADAL" clId="{8DEA4A65-50BB-42AB-93B1-8F00781B3ADC}" dt="2022-11-11T08:57:36.453" v="941" actId="1038"/>
          <ac:spMkLst>
            <pc:docMk/>
            <pc:sldMk cId="2103005846" sldId="1431"/>
            <ac:spMk id="43" creationId="{89BEB8D4-9406-877B-2B2C-61E2340E40F0}"/>
          </ac:spMkLst>
        </pc:spChg>
        <pc:spChg chg="mod">
          <ac:chgData name="Mirko Spedicato - Arkios Italy" userId="0449f2a3-37dc-4ddd-b008-62ecffc467a0" providerId="ADAL" clId="{8DEA4A65-50BB-42AB-93B1-8F00781B3ADC}" dt="2022-11-11T08:57:36.453" v="941" actId="1038"/>
          <ac:spMkLst>
            <pc:docMk/>
            <pc:sldMk cId="2103005846" sldId="1431"/>
            <ac:spMk id="44" creationId="{8EF663E8-0A00-1F3A-0EF4-CC0FCD4990F1}"/>
          </ac:spMkLst>
        </pc:spChg>
        <pc:spChg chg="mod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0" creationId="{7D1A02E8-22CF-4E69-95D8-D0F3C086FAC3}"/>
          </ac:spMkLst>
        </pc:spChg>
        <pc:spChg chg="mod topLvl">
          <ac:chgData name="Mirko Spedicato - Arkios Italy" userId="0449f2a3-37dc-4ddd-b008-62ecffc467a0" providerId="ADAL" clId="{8DEA4A65-50BB-42AB-93B1-8F00781B3ADC}" dt="2022-11-10T19:42:08.624" v="906" actId="1036"/>
          <ac:spMkLst>
            <pc:docMk/>
            <pc:sldMk cId="2103005846" sldId="1431"/>
            <ac:spMk id="67" creationId="{BA73D195-3F26-D053-C4A5-60548379D193}"/>
          </ac:spMkLst>
        </pc:spChg>
        <pc:spChg chg="mod topLvl">
          <ac:chgData name="Mirko Spedicato - Arkios Italy" userId="0449f2a3-37dc-4ddd-b008-62ecffc467a0" providerId="ADAL" clId="{8DEA4A65-50BB-42AB-93B1-8F00781B3ADC}" dt="2022-11-10T19:42:08.624" v="906" actId="1036"/>
          <ac:spMkLst>
            <pc:docMk/>
            <pc:sldMk cId="2103005846" sldId="1431"/>
            <ac:spMk id="71" creationId="{967EF170-A766-0B14-E020-81EC24A1D3A9}"/>
          </ac:spMkLst>
        </pc:spChg>
        <pc:spChg chg="mod topLvl">
          <ac:chgData name="Mirko Spedicato - Arkios Italy" userId="0449f2a3-37dc-4ddd-b008-62ecffc467a0" providerId="ADAL" clId="{8DEA4A65-50BB-42AB-93B1-8F00781B3ADC}" dt="2022-11-10T19:42:08.624" v="906" actId="1036"/>
          <ac:spMkLst>
            <pc:docMk/>
            <pc:sldMk cId="2103005846" sldId="1431"/>
            <ac:spMk id="72" creationId="{2C5F9608-59C0-0109-13A2-5FFFCD8FB2AC}"/>
          </ac:spMkLst>
        </pc:spChg>
        <pc:spChg chg="mod topLvl">
          <ac:chgData name="Mirko Spedicato - Arkios Italy" userId="0449f2a3-37dc-4ddd-b008-62ecffc467a0" providerId="ADAL" clId="{8DEA4A65-50BB-42AB-93B1-8F00781B3ADC}" dt="2022-11-10T19:42:08.624" v="906" actId="1036"/>
          <ac:spMkLst>
            <pc:docMk/>
            <pc:sldMk cId="2103005846" sldId="1431"/>
            <ac:spMk id="73" creationId="{CE5EE092-90D8-D89A-549A-36C837CCA026}"/>
          </ac:spMkLst>
        </pc:spChg>
        <pc:spChg chg="mod topLvl">
          <ac:chgData name="Mirko Spedicato - Arkios Italy" userId="0449f2a3-37dc-4ddd-b008-62ecffc467a0" providerId="ADAL" clId="{8DEA4A65-50BB-42AB-93B1-8F00781B3ADC}" dt="2022-11-10T19:42:08.624" v="906" actId="1036"/>
          <ac:spMkLst>
            <pc:docMk/>
            <pc:sldMk cId="2103005846" sldId="1431"/>
            <ac:spMk id="74" creationId="{BC9B0103-486D-04B3-1B46-C98F5B99CD85}"/>
          </ac:spMkLst>
        </pc:spChg>
        <pc:spChg chg="mod topLvl">
          <ac:chgData name="Mirko Spedicato - Arkios Italy" userId="0449f2a3-37dc-4ddd-b008-62ecffc467a0" providerId="ADAL" clId="{8DEA4A65-50BB-42AB-93B1-8F00781B3ADC}" dt="2022-11-10T19:42:08.624" v="906" actId="1036"/>
          <ac:spMkLst>
            <pc:docMk/>
            <pc:sldMk cId="2103005846" sldId="1431"/>
            <ac:spMk id="75" creationId="{1FD933E4-8DD1-4A76-358D-986FD078243A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313" creationId="{2DB79CB9-2265-447E-A3A2-7DDF7B6A504D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317" creationId="{44A62641-4DFC-4918-AF75-3D347749FFF5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318" creationId="{08CB2640-8570-4D83-B7C7-F85D1FD3648A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319" creationId="{2F799395-D065-475F-A318-9AECDE1D47AF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320" creationId="{A28D2601-B8AE-46A7-8183-F9775B5046BE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321" creationId="{4C040A75-5AAD-47B0-BFAA-74D6B94A26C0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326" creationId="{5A98C21B-579F-4679-9810-0CB5322FB9DA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331" creationId="{514B041B-76EF-4638-A7CE-20E0C1A9B453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335" creationId="{F2F9D0C3-1ECD-4E9C-B199-8F62D405A714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336" creationId="{BE985E11-F005-4940-8D08-75BC7887E33B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337" creationId="{3454A6EC-CF4C-4624-9DB6-7C655925E87E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338" creationId="{B3B19796-A3D4-4916-B7DA-10ED87F335FB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339" creationId="{C7BB12B0-7D8E-413D-8C4B-2724C96B6FDB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47" creationId="{0947282E-870C-4A2B-B6FB-EC85667A097D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51" creationId="{31FEABEB-99DC-436E-B7FB-608FF85F469A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52" creationId="{C2D07DFD-C328-4FB5-BA05-EC35BC8F5526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53" creationId="{4A15762E-6E4A-4BB2-BBA1-10174C8BD8EF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54" creationId="{AC60020E-00DE-4D38-B988-EBB437F832EC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55" creationId="{D4A3BCDE-8FD6-4817-89B6-AE4F82477AA6}"/>
          </ac:spMkLst>
        </pc:spChg>
        <pc:spChg chg="mod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66" creationId="{61075A50-A76E-204F-B9A8-CAE17BBE5528}"/>
          </ac:spMkLst>
        </pc:spChg>
        <pc:spChg chg="mod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78" creationId="{590FCC7C-B091-A1E6-F7E8-CC0BBEE64AC8}"/>
          </ac:spMkLst>
        </pc:spChg>
        <pc:spChg chg="mod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79" creationId="{1589D34F-DDC0-FF69-E47F-2D02BA0D953D}"/>
          </ac:spMkLst>
        </pc:spChg>
        <pc:spChg chg="mod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80" creationId="{8897C451-FAB7-DD2B-6F09-D5247E7030DA}"/>
          </ac:spMkLst>
        </pc:spChg>
        <pc:spChg chg="mod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81" creationId="{3041E84E-B347-A6BE-0CD6-AFA41D52BE81}"/>
          </ac:spMkLst>
        </pc:spChg>
        <pc:spChg chg="mod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82" creationId="{B858FA0C-5F69-A770-4039-A294B4D2AA8C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390" creationId="{93A9A39D-71E5-64E6-9DB9-FA338DD03C83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21" creationId="{E94037D5-DCD0-BA2C-CB3C-F87631AFDDF6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25" creationId="{EB902418-FF0D-B41D-68EA-07CBEEF5CD9E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26" creationId="{8F0435EA-652C-0C39-D87D-D4008D4D531F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27" creationId="{F3FF9DA4-031A-F483-AACE-D89D929DDDAB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28" creationId="{7912BAA4-9A67-1278-6F33-8226D02749C7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29" creationId="{713509C0-7AFD-C786-CD68-6BEC7EF6221D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39" creationId="{792F08C6-FF06-EC10-4252-1A9DABEB1A01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43" creationId="{7045061B-2D7F-FCC3-1767-6FB425F5DCB5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44" creationId="{93658568-CABB-C7A1-B269-1195B6649D91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45" creationId="{C6F816A3-F998-AFEF-FE7D-D8B78112C868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46" creationId="{CDEA87FA-4A3C-FE39-ADF4-0067EF3E9DB3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47" creationId="{89A7BF4D-3BE0-C2CE-4DBB-4D8EABCB10E1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566" creationId="{1E2D581F-5390-CC78-8138-E3497BA26FAD}"/>
          </ac:spMkLst>
        </pc:spChg>
        <pc:spChg chg="mod topLvl">
          <ac:chgData name="Mirko Spedicato - Arkios Italy" userId="0449f2a3-37dc-4ddd-b008-62ecffc467a0" providerId="ADAL" clId="{8DEA4A65-50BB-42AB-93B1-8F00781B3ADC}" dt="2022-11-10T18:58:31.282" v="46" actId="165"/>
          <ac:spMkLst>
            <pc:docMk/>
            <pc:sldMk cId="2103005846" sldId="1431"/>
            <ac:spMk id="777" creationId="{0BC4A652-59E2-41FD-80D9-956C26A218D9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778" creationId="{49285F54-2C43-4522-9C9A-2F9B0D51DBA3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782" creationId="{E1744977-26E8-4F54-B9ED-29FD1E9FAB8C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783" creationId="{7CEAC3F9-6947-4049-B4B8-CEA0F040B641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784" creationId="{71256920-47AE-463B-A9BD-5B639B44ACB1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785" creationId="{786A68BF-4DA6-460F-827A-93A7F35C98BE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793" creationId="{6438D5CF-413D-4109-B8CF-942EA852F5F7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800" creationId="{98D0661F-7654-43C0-B767-C8F2C736B9EB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804" creationId="{15D0A342-3B3A-41DA-9073-E5776FE28921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805" creationId="{5AEE53F8-2562-4B58-B4AE-44C01FFE705E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806" creationId="{3425D415-82BA-4936-A177-45370E0C062C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807" creationId="{2499F333-A3B9-4634-A920-16915A1C16D8}"/>
          </ac:spMkLst>
        </pc:spChg>
        <pc:spChg chg="mod">
          <ac:chgData name="Mirko Spedicato - Arkios Italy" userId="0449f2a3-37dc-4ddd-b008-62ecffc467a0" providerId="ADAL" clId="{8DEA4A65-50BB-42AB-93B1-8F00781B3ADC}" dt="2022-11-10T18:58:50.114" v="47" actId="165"/>
          <ac:spMkLst>
            <pc:docMk/>
            <pc:sldMk cId="2103005846" sldId="1431"/>
            <ac:spMk id="808" creationId="{F244CA6C-2C4B-459C-8B53-905B0D168063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10" creationId="{46233382-41C1-4E22-A416-5DCB2E574D86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14" creationId="{865C0D33-A117-430D-B06F-EA28E8DA0449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15" creationId="{5B651AE4-A185-4CAE-A929-5C4851115955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16" creationId="{169CE964-E9E2-4407-9C74-23F7A2B5EFF0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17" creationId="{4E3BB8A0-5701-424A-AAD5-DED9389B4247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18" creationId="{03194A54-7DF9-4115-9C5E-F942975CE572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20" creationId="{D2614370-9E48-43E2-8485-2890BF707022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24" creationId="{17BA3E01-583C-4071-AD93-307FA5F8B5AF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25" creationId="{F7A2763F-5362-45A7-ACE9-8BDDA03C0AFE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26" creationId="{EC229376-3295-4540-B0CB-A019CA0AE89D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27" creationId="{72308A0E-DFFF-48B6-AE1E-27130062D95E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28" creationId="{C7D2E502-B060-4FB7-A607-71D9A549C93E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30" creationId="{1D31E66E-F54B-4B21-8564-1750056B868B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34" creationId="{A058BFE0-931C-4DAC-9A4E-291DD6737696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35" creationId="{6BAACCF8-3CBE-468D-9F19-D9D6A14AC72A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36" creationId="{13B2AC79-79EA-4B82-B185-324346581503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37" creationId="{1923B2DC-7FA1-48D2-8B68-A6F7B9C2B524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838" creationId="{E09D01A4-78B5-4736-9C3F-130574A84EBA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44" creationId="{360A4B11-A7C0-4B11-8EC0-0A6A590747C5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48" creationId="{1E367773-E09D-4137-984F-C6B5F304123B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49" creationId="{99291B57-79EA-441B-B624-105E2C893D40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50" creationId="{A5D6121A-43B0-4D2A-A95A-D1A4E4EF9123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51" creationId="{E5EAE4E1-E480-40D3-AA60-49C27D57F740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52" creationId="{F8818FC9-0262-4C2C-9495-C0E17CE81FAE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54" creationId="{47FBFCEE-386C-48EE-8B86-15C721EEED3E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58" creationId="{90A06884-7988-42FA-A5F1-7A565CB489FF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59" creationId="{F90B9F25-057D-4C6A-8F04-7F6016236327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60" creationId="{6E32AFC3-A1F9-4705-B9A2-DA4F6F236369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61" creationId="{7A345892-030A-48F6-AEB4-22004170A81D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962" creationId="{33090CA2-3F13-4021-9FDB-EC9D314B7149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64" creationId="{555B891C-A727-45E9-8DE2-03FA1FCE6A01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68" creationId="{11302A4A-81B7-4468-9BF4-D95380866C05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69" creationId="{09A3DF3C-E605-4559-9CA1-A417F5CE68C4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70" creationId="{542AC3A1-C6FC-438F-B6E6-1B2774CAD5A2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71" creationId="{A8C2C81D-654B-4D54-875B-D04CD25A3F34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72" creationId="{8E263592-F31C-4403-981C-B97F3A4F9EA7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74" creationId="{07C57C5D-BE6A-4D76-A573-69C276A16F3B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78" creationId="{15204193-D782-454C-A425-75B35A6EA620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79" creationId="{8F527494-3294-4F21-940C-52D4C3563001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80" creationId="{BA2AA5EC-AE6E-4F6B-A327-9DB9E7158719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81" creationId="{DADF63B9-53F7-4CA2-BC2E-0B97E552FE6E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82" creationId="{ACA48A77-3D72-41F3-A170-5DA299E12C9B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84" creationId="{193CDF7B-8825-4C62-A549-A379D93893D2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88" creationId="{BB144C09-2EB5-4C7A-94D9-1A7358C58C2F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89" creationId="{CCF0D535-4921-4CE9-BBCF-A79337B372F6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90" creationId="{9ADDF4B1-6F82-49E3-AE02-4CFD945C63E8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91" creationId="{1874BC27-A4DA-4395-BFDC-52BAC86F2CA8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992" creationId="{42758C80-95AC-41E7-BFE0-FC1EFFB6B373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1004" creationId="{4B654DE1-9DDB-45EE-AD6B-167280C320D7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1008" creationId="{AAA76068-745A-4200-8BE2-80ED772DE2A7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1009" creationId="{EC3F5037-4CAF-4443-8F80-C3E52794BA56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1010" creationId="{3680872E-3EBD-4F94-8048-214A72E91876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1011" creationId="{B85A3383-371A-475D-B679-E149B1F8F911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1012" creationId="{35DC8F0F-A4F0-42E1-AAD1-1903C44753A7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1014" creationId="{D36C8963-F402-480C-8AE9-B68709673D64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1018" creationId="{5441A7D7-9438-47CA-883A-3F20A41ED909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1019" creationId="{8704F7A0-38EB-450B-B81C-4A95F946D932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1020" creationId="{F31D4BAD-4545-4ADC-8C1D-48A0C89C3770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1021" creationId="{DF43364F-F9F1-40FA-A7EB-E7148241E041}"/>
          </ac:spMkLst>
        </pc:spChg>
        <pc:spChg chg="mod">
          <ac:chgData name="Mirko Spedicato - Arkios Italy" userId="0449f2a3-37dc-4ddd-b008-62ecffc467a0" providerId="ADAL" clId="{8DEA4A65-50BB-42AB-93B1-8F00781B3ADC}" dt="2022-11-10T18:58:57.973" v="48" actId="165"/>
          <ac:spMkLst>
            <pc:docMk/>
            <pc:sldMk cId="2103005846" sldId="1431"/>
            <ac:spMk id="1022" creationId="{18FF2C1B-32C0-4DC3-A700-144F7FA22B02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1071" creationId="{EEFA8EF2-1209-4922-BB5E-F9F09FA5FE70}"/>
          </ac:spMkLst>
        </pc:spChg>
        <pc:spChg chg="mod">
          <ac:chgData name="Mirko Spedicato - Arkios Italy" userId="0449f2a3-37dc-4ddd-b008-62ecffc467a0" providerId="ADAL" clId="{8DEA4A65-50BB-42AB-93B1-8F00781B3ADC}" dt="2022-11-10T18:59:03.139" v="49" actId="165"/>
          <ac:spMkLst>
            <pc:docMk/>
            <pc:sldMk cId="2103005846" sldId="1431"/>
            <ac:spMk id="1078" creationId="{722CA687-1E5F-43F9-9623-7373D28FBE76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1093" creationId="{5970E45E-19B3-403C-8D86-3426EC172FDB}"/>
          </ac:spMkLst>
        </pc:spChg>
        <pc:spChg chg="mod">
          <ac:chgData name="Mirko Spedicato - Arkios Italy" userId="0449f2a3-37dc-4ddd-b008-62ecffc467a0" providerId="ADAL" clId="{8DEA4A65-50BB-42AB-93B1-8F00781B3ADC}" dt="2022-11-10T18:59:07.368" v="50" actId="165"/>
          <ac:spMkLst>
            <pc:docMk/>
            <pc:sldMk cId="2103005846" sldId="1431"/>
            <ac:spMk id="1108" creationId="{5FC817E2-D7EC-4DE3-9C21-177920EAC90B}"/>
          </ac:spMkLst>
        </pc:spChg>
        <pc:grpChg chg="mod topLvl">
          <ac:chgData name="Mirko Spedicato - Arkios Italy" userId="0449f2a3-37dc-4ddd-b008-62ecffc467a0" providerId="ADAL" clId="{8DEA4A65-50BB-42AB-93B1-8F00781B3ADC}" dt="2022-11-10T18:58:31.282" v="46" actId="165"/>
          <ac:grpSpMkLst>
            <pc:docMk/>
            <pc:sldMk cId="2103005846" sldId="1431"/>
            <ac:grpSpMk id="2" creationId="{5978082F-D6DB-927B-768F-331612D853C2}"/>
          </ac:grpSpMkLst>
        </pc:grpChg>
        <pc:grpChg chg="add del mod">
          <ac:chgData name="Mirko Spedicato - Arkios Italy" userId="0449f2a3-37dc-4ddd-b008-62ecffc467a0" providerId="ADAL" clId="{8DEA4A65-50BB-42AB-93B1-8F00781B3ADC}" dt="2022-11-10T19:42:08.624" v="906" actId="1036"/>
          <ac:grpSpMkLst>
            <pc:docMk/>
            <pc:sldMk cId="2103005846" sldId="1431"/>
            <ac:grpSpMk id="3" creationId="{F623277A-FA62-D58C-49FF-748C2174CF28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07.368" v="50" actId="165"/>
          <ac:grpSpMkLst>
            <pc:docMk/>
            <pc:sldMk cId="2103005846" sldId="1431"/>
            <ac:grpSpMk id="4" creationId="{9CC45CAE-717D-05BB-92B0-DEB672B8EC28}"/>
          </ac:grpSpMkLst>
        </pc:grpChg>
        <pc:grpChg chg="mod topLvl">
          <ac:chgData name="Mirko Spedicato - Arkios Italy" userId="0449f2a3-37dc-4ddd-b008-62ecffc467a0" providerId="ADAL" clId="{8DEA4A65-50BB-42AB-93B1-8F00781B3ADC}" dt="2022-11-10T18:58:57.973" v="48" actId="165"/>
          <ac:grpSpMkLst>
            <pc:docMk/>
            <pc:sldMk cId="2103005846" sldId="1431"/>
            <ac:grpSpMk id="5" creationId="{C898FDD9-68BD-F545-0C7F-64C2814E22B2}"/>
          </ac:grpSpMkLst>
        </pc:grpChg>
        <pc:grpChg chg="mod topLvl">
          <ac:chgData name="Mirko Spedicato - Arkios Italy" userId="0449f2a3-37dc-4ddd-b008-62ecffc467a0" providerId="ADAL" clId="{8DEA4A65-50BB-42AB-93B1-8F00781B3ADC}" dt="2022-11-10T18:58:57.973" v="48" actId="165"/>
          <ac:grpSpMkLst>
            <pc:docMk/>
            <pc:sldMk cId="2103005846" sldId="1431"/>
            <ac:grpSpMk id="6" creationId="{2BDA3D1B-9635-5EA6-6136-3E2F2DE64E0C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9:07.368" v="50" actId="165"/>
          <ac:grpSpMkLst>
            <pc:docMk/>
            <pc:sldMk cId="2103005846" sldId="1431"/>
            <ac:grpSpMk id="7" creationId="{91BCC148-7E24-786C-5286-2D5394CF45C2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9:03.139" v="49" actId="165"/>
          <ac:grpSpMkLst>
            <pc:docMk/>
            <pc:sldMk cId="2103005846" sldId="1431"/>
            <ac:grpSpMk id="8" creationId="{024A55AE-CC01-9E47-9175-116605E0AD47}"/>
          </ac:grpSpMkLst>
        </pc:grpChg>
        <pc:grpChg chg="mod topLvl">
          <ac:chgData name="Mirko Spedicato - Arkios Italy" userId="0449f2a3-37dc-4ddd-b008-62ecffc467a0" providerId="ADAL" clId="{8DEA4A65-50BB-42AB-93B1-8F00781B3ADC}" dt="2022-11-10T18:58:50.114" v="47" actId="165"/>
          <ac:grpSpMkLst>
            <pc:docMk/>
            <pc:sldMk cId="2103005846" sldId="1431"/>
            <ac:grpSpMk id="9" creationId="{8251240F-5C43-453A-171D-B0B0B5BD61E3}"/>
          </ac:grpSpMkLst>
        </pc:grpChg>
        <pc:grpChg chg="mod topLvl">
          <ac:chgData name="Mirko Spedicato - Arkios Italy" userId="0449f2a3-37dc-4ddd-b008-62ecffc467a0" providerId="ADAL" clId="{8DEA4A65-50BB-42AB-93B1-8F00781B3ADC}" dt="2022-11-10T18:58:50.114" v="47" actId="165"/>
          <ac:grpSpMkLst>
            <pc:docMk/>
            <pc:sldMk cId="2103005846" sldId="1431"/>
            <ac:grpSpMk id="10" creationId="{0FBD84D2-52DE-53DB-2996-B190BE9AAD30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03.139" v="49" actId="165"/>
          <ac:grpSpMkLst>
            <pc:docMk/>
            <pc:sldMk cId="2103005846" sldId="1431"/>
            <ac:grpSpMk id="11" creationId="{EFFE4FBD-9202-2341-316C-94ECBCD47E3C}"/>
          </ac:grpSpMkLst>
        </pc:grpChg>
        <pc:grpChg chg="add del mod">
          <ac:chgData name="Mirko Spedicato - Arkios Italy" userId="0449f2a3-37dc-4ddd-b008-62ecffc467a0" providerId="ADAL" clId="{8DEA4A65-50BB-42AB-93B1-8F00781B3ADC}" dt="2022-11-11T08:57:36.453" v="941" actId="1038"/>
          <ac:grpSpMkLst>
            <pc:docMk/>
            <pc:sldMk cId="2103005846" sldId="1431"/>
            <ac:grpSpMk id="12" creationId="{A01D30E8-79EF-1790-2CCF-1AE15BB07024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07.368" v="50" actId="165"/>
          <ac:grpSpMkLst>
            <pc:docMk/>
            <pc:sldMk cId="2103005846" sldId="1431"/>
            <ac:grpSpMk id="13" creationId="{0A7B6708-3043-1436-1E4E-BD7889110BA0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07.368" v="50" actId="165"/>
          <ac:grpSpMkLst>
            <pc:docMk/>
            <pc:sldMk cId="2103005846" sldId="1431"/>
            <ac:grpSpMk id="14" creationId="{7C5B4E3D-F4C3-7125-4E98-D0C644A9F1BC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8:57.973" v="48" actId="165"/>
          <ac:grpSpMkLst>
            <pc:docMk/>
            <pc:sldMk cId="2103005846" sldId="1431"/>
            <ac:grpSpMk id="15" creationId="{0961ED93-47DB-6DE0-06C8-105304432316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8:50.114" v="47" actId="165"/>
          <ac:grpSpMkLst>
            <pc:docMk/>
            <pc:sldMk cId="2103005846" sldId="1431"/>
            <ac:grpSpMk id="16" creationId="{A50310FC-0EBA-DAC5-5CA2-30EAFA266832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07.368" v="50" actId="165"/>
          <ac:grpSpMkLst>
            <pc:docMk/>
            <pc:sldMk cId="2103005846" sldId="1431"/>
            <ac:grpSpMk id="17" creationId="{A6F21A1F-0258-6E25-B29A-A26F3111A3FF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07.368" v="50" actId="165"/>
          <ac:grpSpMkLst>
            <pc:docMk/>
            <pc:sldMk cId="2103005846" sldId="1431"/>
            <ac:grpSpMk id="19" creationId="{FA58B3DA-732F-3CD8-F9EA-1F877426A77A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8:31.282" v="46" actId="165"/>
          <ac:grpSpMkLst>
            <pc:docMk/>
            <pc:sldMk cId="2103005846" sldId="1431"/>
            <ac:grpSpMk id="20" creationId="{271CD799-EB69-AA38-4538-FA53BCD71955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8:31.282" v="46" actId="165"/>
          <ac:grpSpMkLst>
            <pc:docMk/>
            <pc:sldMk cId="2103005846" sldId="1431"/>
            <ac:grpSpMk id="21" creationId="{0E98CC40-285F-2C24-8D78-21DE628D7062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8:31.282" v="46" actId="165"/>
          <ac:grpSpMkLst>
            <pc:docMk/>
            <pc:sldMk cId="2103005846" sldId="1431"/>
            <ac:grpSpMk id="22" creationId="{F0753289-F481-BF7E-4DB7-BAB2A47BCA6D}"/>
          </ac:grpSpMkLst>
        </pc:grpChg>
        <pc:grpChg chg="mod topLvl">
          <ac:chgData name="Mirko Spedicato - Arkios Italy" userId="0449f2a3-37dc-4ddd-b008-62ecffc467a0" providerId="ADAL" clId="{8DEA4A65-50BB-42AB-93B1-8F00781B3ADC}" dt="2022-11-10T18:58:31.282" v="46" actId="165"/>
          <ac:grpSpMkLst>
            <pc:docMk/>
            <pc:sldMk cId="2103005846" sldId="1431"/>
            <ac:grpSpMk id="23" creationId="{3B5B564F-8F1C-EC32-9C17-E01E715C0863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8:31.282" v="46" actId="165"/>
          <ac:grpSpMkLst>
            <pc:docMk/>
            <pc:sldMk cId="2103005846" sldId="1431"/>
            <ac:grpSpMk id="24" creationId="{554560D1-A510-5EA7-72C6-86D56CDEE555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8:31.282" v="46" actId="165"/>
          <ac:grpSpMkLst>
            <pc:docMk/>
            <pc:sldMk cId="2103005846" sldId="1431"/>
            <ac:grpSpMk id="25" creationId="{B5BCC481-27D2-0A6B-D8E8-D824C04FE146}"/>
          </ac:grpSpMkLst>
        </pc:grpChg>
        <pc:grpChg chg="mod topLvl">
          <ac:chgData name="Mirko Spedicato - Arkios Italy" userId="0449f2a3-37dc-4ddd-b008-62ecffc467a0" providerId="ADAL" clId="{8DEA4A65-50BB-42AB-93B1-8F00781B3ADC}" dt="2022-11-10T18:58:57.973" v="48" actId="165"/>
          <ac:grpSpMkLst>
            <pc:docMk/>
            <pc:sldMk cId="2103005846" sldId="1431"/>
            <ac:grpSpMk id="31" creationId="{178BAA80-8F21-88EE-5390-51A87824268D}"/>
          </ac:grpSpMkLst>
        </pc:grpChg>
        <pc:grpChg chg="mod topLvl">
          <ac:chgData name="Mirko Spedicato - Arkios Italy" userId="0449f2a3-37dc-4ddd-b008-62ecffc467a0" providerId="ADAL" clId="{8DEA4A65-50BB-42AB-93B1-8F00781B3ADC}" dt="2022-11-10T18:58:57.973" v="48" actId="165"/>
          <ac:grpSpMkLst>
            <pc:docMk/>
            <pc:sldMk cId="2103005846" sldId="1431"/>
            <ac:grpSpMk id="32" creationId="{D956F263-ACE8-450F-8C79-CF6E91F45473}"/>
          </ac:grpSpMkLst>
        </pc:grpChg>
        <pc:grpChg chg="mod topLvl">
          <ac:chgData name="Mirko Spedicato - Arkios Italy" userId="0449f2a3-37dc-4ddd-b008-62ecffc467a0" providerId="ADAL" clId="{8DEA4A65-50BB-42AB-93B1-8F00781B3ADC}" dt="2022-11-10T18:58:57.973" v="48" actId="165"/>
          <ac:grpSpMkLst>
            <pc:docMk/>
            <pc:sldMk cId="2103005846" sldId="1431"/>
            <ac:grpSpMk id="33" creationId="{55621BDF-539E-5B01-4409-324BB50B50E7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03.139" v="49" actId="165"/>
          <ac:grpSpMkLst>
            <pc:docMk/>
            <pc:sldMk cId="2103005846" sldId="1431"/>
            <ac:grpSpMk id="34" creationId="{763BF577-51F9-6741-AF07-D6ABDD6F70DB}"/>
          </ac:grpSpMkLst>
        </pc:grpChg>
        <pc:grpChg chg="mod topLvl">
          <ac:chgData name="Mirko Spedicato - Arkios Italy" userId="0449f2a3-37dc-4ddd-b008-62ecffc467a0" providerId="ADAL" clId="{8DEA4A65-50BB-42AB-93B1-8F00781B3ADC}" dt="2022-11-11T08:57:36.453" v="941" actId="1038"/>
          <ac:grpSpMkLst>
            <pc:docMk/>
            <pc:sldMk cId="2103005846" sldId="1431"/>
            <ac:grpSpMk id="35" creationId="{47EADF90-1F3B-C2E5-12DA-A74F7FF1C7BA}"/>
          </ac:grpSpMkLst>
        </pc:grpChg>
        <pc:grpChg chg="mod topLvl">
          <ac:chgData name="Mirko Spedicato - Arkios Italy" userId="0449f2a3-37dc-4ddd-b008-62ecffc467a0" providerId="ADAL" clId="{8DEA4A65-50BB-42AB-93B1-8F00781B3ADC}" dt="2022-11-10T19:42:08.624" v="906" actId="1036"/>
          <ac:grpSpMkLst>
            <pc:docMk/>
            <pc:sldMk cId="2103005846" sldId="1431"/>
            <ac:grpSpMk id="83" creationId="{07EF4F3C-F7DC-7127-E6F3-61C81F978D19}"/>
          </ac:grpSpMkLst>
        </pc:grpChg>
        <pc:grpChg chg="mod">
          <ac:chgData name="Mirko Spedicato - Arkios Italy" userId="0449f2a3-37dc-4ddd-b008-62ecffc467a0" providerId="ADAL" clId="{8DEA4A65-50BB-42AB-93B1-8F00781B3ADC}" dt="2022-11-10T18:58:31.282" v="46" actId="165"/>
          <ac:grpSpMkLst>
            <pc:docMk/>
            <pc:sldMk cId="2103005846" sldId="1431"/>
            <ac:grpSpMk id="365" creationId="{DD8A2269-6E5F-ACBE-A20B-38C3321ACD46}"/>
          </ac:grpSpMkLst>
        </pc:grpChg>
        <pc:picChg chg="mod">
          <ac:chgData name="Mirko Spedicato - Arkios Italy" userId="0449f2a3-37dc-4ddd-b008-62ecffc467a0" providerId="ADAL" clId="{8DEA4A65-50BB-42AB-93B1-8F00781B3ADC}" dt="2022-11-11T08:57:36.453" v="941" actId="1038"/>
          <ac:picMkLst>
            <pc:docMk/>
            <pc:sldMk cId="2103005846" sldId="1431"/>
            <ac:picMk id="39" creationId="{0B40968B-8117-E9C0-C034-536D0D106823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3" creationId="{45B56358-CF91-406B-AD38-ED124CCAB89E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7" creationId="{8073B6E5-BEC3-4258-822C-244C5FA56A12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9" creationId="{645FFDBD-BB97-4F09-BBF6-392761282BC6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60" creationId="{51F40780-7097-40E7-B288-8A4FC4FC5EAE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61" creationId="{5ACF7B4B-0D11-4226-87F6-9E56D408C31F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62" creationId="{17E8430B-DEE2-4F9F-B2B7-F138D9DBBABB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63" creationId="{79AABDE3-A2F1-4BCE-9906-44FCAE7B4E59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64" creationId="{E1F58339-E257-4E90-BCCD-1DCF91A32AF0}"/>
          </ac:picMkLst>
        </pc:picChg>
        <pc:picChg chg="mod topLvl">
          <ac:chgData name="Mirko Spedicato - Arkios Italy" userId="0449f2a3-37dc-4ddd-b008-62ecffc467a0" providerId="ADAL" clId="{8DEA4A65-50BB-42AB-93B1-8F00781B3ADC}" dt="2022-11-10T19:42:08.624" v="906" actId="1036"/>
          <ac:picMkLst>
            <pc:docMk/>
            <pc:sldMk cId="2103005846" sldId="1431"/>
            <ac:picMk id="70" creationId="{6B6676F0-9751-0197-A1CE-E0DB2256266A}"/>
          </ac:picMkLst>
        </pc:picChg>
        <pc:picChg chg="mod topLvl">
          <ac:chgData name="Mirko Spedicato - Arkios Italy" userId="0449f2a3-37dc-4ddd-b008-62ecffc467a0" providerId="ADAL" clId="{8DEA4A65-50BB-42AB-93B1-8F00781B3ADC}" dt="2022-11-10T19:42:08.624" v="906" actId="1036"/>
          <ac:picMkLst>
            <pc:docMk/>
            <pc:sldMk cId="2103005846" sldId="1431"/>
            <ac:picMk id="81" creationId="{BD081B8B-D96F-7FAF-7689-F97FC0E9A628}"/>
          </ac:picMkLst>
        </pc:picChg>
        <pc:picChg chg="mod topLvl">
          <ac:chgData name="Mirko Spedicato - Arkios Italy" userId="0449f2a3-37dc-4ddd-b008-62ecffc467a0" providerId="ADAL" clId="{8DEA4A65-50BB-42AB-93B1-8F00781B3ADC}" dt="2022-11-10T19:42:08.624" v="906" actId="1036"/>
          <ac:picMkLst>
            <pc:docMk/>
            <pc:sldMk cId="2103005846" sldId="1431"/>
            <ac:picMk id="82" creationId="{A607B969-613C-A796-67F9-09DB8B75218C}"/>
          </ac:picMkLst>
        </pc:picChg>
        <pc:picChg chg="mod">
          <ac:chgData name="Mirko Spedicato - Arkios Italy" userId="0449f2a3-37dc-4ddd-b008-62ecffc467a0" providerId="ADAL" clId="{8DEA4A65-50BB-42AB-93B1-8F00781B3ADC}" dt="2022-11-10T19:42:08.624" v="906" actId="1036"/>
          <ac:picMkLst>
            <pc:docMk/>
            <pc:sldMk cId="2103005846" sldId="1431"/>
            <ac:picMk id="84" creationId="{45413A8A-0C83-3329-36BE-212779EC6233}"/>
          </ac:picMkLst>
        </pc:picChg>
        <pc:picChg chg="mod">
          <ac:chgData name="Mirko Spedicato - Arkios Italy" userId="0449f2a3-37dc-4ddd-b008-62ecffc467a0" providerId="ADAL" clId="{8DEA4A65-50BB-42AB-93B1-8F00781B3ADC}" dt="2022-11-10T19:42:08.624" v="906" actId="1036"/>
          <ac:picMkLst>
            <pc:docMk/>
            <pc:sldMk cId="2103005846" sldId="1431"/>
            <ac:picMk id="85" creationId="{87621E89-47E7-9413-1293-9BC87F1A3FD1}"/>
          </ac:picMkLst>
        </pc:picChg>
        <pc:picChg chg="mod">
          <ac:chgData name="Mirko Spedicato - Arkios Italy" userId="0449f2a3-37dc-4ddd-b008-62ecffc467a0" providerId="ADAL" clId="{8DEA4A65-50BB-42AB-93B1-8F00781B3ADC}" dt="2022-11-10T19:42:08.624" v="906" actId="1036"/>
          <ac:picMkLst>
            <pc:docMk/>
            <pc:sldMk cId="2103005846" sldId="1431"/>
            <ac:picMk id="86" creationId="{05E63429-9AC9-363D-3402-07236196C09B}"/>
          </ac:picMkLst>
        </pc:picChg>
        <pc:picChg chg="mod">
          <ac:chgData name="Mirko Spedicato - Arkios Italy" userId="0449f2a3-37dc-4ddd-b008-62ecffc467a0" providerId="ADAL" clId="{8DEA4A65-50BB-42AB-93B1-8F00781B3ADC}" dt="2022-11-10T19:42:08.624" v="906" actId="1036"/>
          <ac:picMkLst>
            <pc:docMk/>
            <pc:sldMk cId="2103005846" sldId="1431"/>
            <ac:picMk id="87" creationId="{E248A013-4905-0EF4-F309-EB4B57951374}"/>
          </ac:picMkLst>
        </pc:picChg>
        <pc:picChg chg="mod topLvl">
          <ac:chgData name="Mirko Spedicato - Arkios Italy" userId="0449f2a3-37dc-4ddd-b008-62ecffc467a0" providerId="ADAL" clId="{8DEA4A65-50BB-42AB-93B1-8F00781B3ADC}" dt="2022-11-11T08:57:36.453" v="941" actId="1038"/>
          <ac:picMkLst>
            <pc:docMk/>
            <pc:sldMk cId="2103005846" sldId="1431"/>
            <ac:picMk id="88" creationId="{80C65084-029E-F1A0-CC5D-3F8216E535AE}"/>
          </ac:picMkLst>
        </pc:picChg>
        <pc:picChg chg="mod topLvl">
          <ac:chgData name="Mirko Spedicato - Arkios Italy" userId="0449f2a3-37dc-4ddd-b008-62ecffc467a0" providerId="ADAL" clId="{8DEA4A65-50BB-42AB-93B1-8F00781B3ADC}" dt="2022-11-11T08:57:36.453" v="941" actId="1038"/>
          <ac:picMkLst>
            <pc:docMk/>
            <pc:sldMk cId="2103005846" sldId="1431"/>
            <ac:picMk id="89" creationId="{47288297-1728-FC5D-9E64-FCA4B3A902EE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316" creationId="{9A1E58C8-9F93-4065-ADDC-BC8612EBA595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322" creationId="{5C8134AA-E40C-47C2-B373-75752951E3DC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323" creationId="{98BA625A-3E6A-403C-8173-07DA6042147C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324" creationId="{6A0D68B3-7AD6-4269-AE2F-F097C45D7902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325" creationId="{69F26329-9547-45FF-A1FA-67B79AA3811D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327" creationId="{2A92DDC8-FE67-441C-841D-ECF4345DE667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334" creationId="{839C76CC-DEED-4F6A-96A7-294BDCC092CD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340" creationId="{E0F4BE92-7660-4F06-9F53-5C4FF4DAB86F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341" creationId="{5BCB6998-FFDA-48F5-97C1-3665B82A7B14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342" creationId="{5BD9C922-F9D2-4A58-9CE2-69AE7B8DD3B2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343" creationId="{8CDE4AC4-E00B-4C34-A708-87BD94CF4909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344" creationId="{EB4DB4EB-1FCE-4B5D-B6CB-75420504B1B7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50" creationId="{F80C93F1-4B40-4922-A6C7-98C88B8FA9AF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69" creationId="{8E7AB0FA-CD63-A506-C6B6-04CA6253D06E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70" creationId="{70E30B67-2450-439E-BD88-426726E0939F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71" creationId="{D9621963-5A56-4242-B90E-1514BACAFB00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72" creationId="{54C766B7-943D-4EB9-BD80-D808A9A3B03E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73" creationId="{3DD86198-8B48-42C6-9D91-65E350B4DD57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74" creationId="{7ABD0FD9-1322-47B3-A3B5-7C436CADE6B8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75" creationId="{84611C5E-DD2B-4C6F-9C17-ECD4390B8E23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76" creationId="{56A8DEB2-C766-492D-A382-5A3DA64734AB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77" creationId="{5B290E89-A830-4F27-AF53-BFAA180E113F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85" creationId="{7AEED21F-1259-2786-DFD8-C92922590D5E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88" creationId="{ADCA5FB0-45E6-1335-12A5-719D2504B49B}"/>
          </ac:picMkLst>
        </pc:picChg>
        <pc:picChg chg="mod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389" creationId="{EAD07229-D034-D413-1526-0D04101B4EFE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24" creationId="{4286B5A9-E3DE-5239-BE44-1A5C46B7D28A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42" creationId="{31CCE54C-AA12-B180-42A4-964867A66E37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56" creationId="{7C2D7BB0-3F47-0D9E-E04F-A9763E66EBEA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57" creationId="{4B90D93E-16E8-FF02-9DC9-6B759CB56427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58" creationId="{E84BBDC2-244C-F97F-537E-2950247A4322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63" creationId="{A3EDC7DD-5E08-904E-D260-7F04A1AE0D38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64" creationId="{4A3E5BDA-F1FD-9FB6-3D3E-40247C2967C1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65" creationId="{9395080B-3ACF-0E10-31CF-D9FD3C1E75DB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67" creationId="{30944CF0-2863-D1B1-69A2-5594739F18ED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68" creationId="{B9BB1CC0-123B-9628-71C3-2FEC467AD9F8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69" creationId="{10FAC75A-7DAA-9290-6844-49BA127D4D11}"/>
          </ac:picMkLst>
        </pc:picChg>
        <pc:picChg chg="mod topLvl">
          <ac:chgData name="Mirko Spedicato - Arkios Italy" userId="0449f2a3-37dc-4ddd-b008-62ecffc467a0" providerId="ADAL" clId="{8DEA4A65-50BB-42AB-93B1-8F00781B3ADC}" dt="2022-11-10T18:58:31.282" v="46" actId="165"/>
          <ac:picMkLst>
            <pc:docMk/>
            <pc:sldMk cId="2103005846" sldId="1431"/>
            <ac:picMk id="570" creationId="{5B1AA8B7-1A7C-DC15-20D7-3732C82527C1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781" creationId="{3D9036EE-12DD-4101-AAF8-B36083738BA3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803" creationId="{381716C7-8E59-40FD-8363-741FABEA735A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813" creationId="{337AC4B3-F636-4BBB-9D02-E60052E05CF9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823" creationId="{DFE73D8A-8A87-4505-B65E-B58279AAD97F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833" creationId="{4882338F-E6E3-44F7-8172-09B2093AF0C8}"/>
          </ac:picMkLst>
        </pc:picChg>
        <pc:picChg chg="mod">
          <ac:chgData name="Mirko Spedicato - Arkios Italy" userId="0449f2a3-37dc-4ddd-b008-62ecffc467a0" providerId="ADAL" clId="{8DEA4A65-50BB-42AB-93B1-8F00781B3ADC}" dt="2022-11-10T18:59:03.139" v="49" actId="165"/>
          <ac:picMkLst>
            <pc:docMk/>
            <pc:sldMk cId="2103005846" sldId="1431"/>
            <ac:picMk id="947" creationId="{6225803E-B1BE-4691-BE5C-791B377C9B0A}"/>
          </ac:picMkLst>
        </pc:picChg>
        <pc:picChg chg="mod">
          <ac:chgData name="Mirko Spedicato - Arkios Italy" userId="0449f2a3-37dc-4ddd-b008-62ecffc467a0" providerId="ADAL" clId="{8DEA4A65-50BB-42AB-93B1-8F00781B3ADC}" dt="2022-11-10T18:59:03.139" v="49" actId="165"/>
          <ac:picMkLst>
            <pc:docMk/>
            <pc:sldMk cId="2103005846" sldId="1431"/>
            <ac:picMk id="957" creationId="{5BD7906C-6FB4-4313-9D61-61B690E2CF15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967" creationId="{510AA7DC-A5CA-40AF-93DD-0EC1A9A25933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977" creationId="{D1DE0F01-E568-4A34-99F6-B90E242A48C1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987" creationId="{C978FFE7-C681-424C-8C6C-0BEA0FA28336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07" creationId="{42D6A72C-0728-4697-AF12-0AAF0E72756F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17" creationId="{8A899833-1880-4FBF-BFB8-1A7A66411BA9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23" creationId="{5997C762-491D-450D-B57D-14F46B67A37C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24" creationId="{25F24A60-190D-488B-AB90-828958F7397D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25" creationId="{E970474D-C832-4FF7-A65D-322CA48A6E16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26" creationId="{AA7D86A6-DB99-4D1A-AED6-5A080354A0EE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27" creationId="{286CEDB4-1895-49BB-BD1A-9A4F707AE15D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28" creationId="{1FAD5725-7C7C-47C9-BEB9-C56308F706CC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29" creationId="{9E358FE0-A32E-4265-8F50-953A3DD903FC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30" creationId="{40DD2D7B-BF70-4B95-B236-BC654E82C114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31" creationId="{295540AC-23CA-4756-9DFB-696A021EDB93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32" creationId="{616B1EE7-CD40-419D-817F-0B48EB620DA8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33" creationId="{3A20707C-4B65-42D6-AA9A-28BC92C018F7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34" creationId="{769411A1-6E06-4C08-8541-5BB049473D8A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35" creationId="{537242D5-434A-4AEB-B476-1323DC423B63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36" creationId="{7E270C03-3039-4139-BFA7-4CB1D1068969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37" creationId="{43EA05BF-32F4-412F-90C5-2468F1342A99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38" creationId="{E8753855-FAA4-4AA8-884A-33166876BFD0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39" creationId="{60AFB0AB-6F95-4A0D-BD96-CFBEC3FA7B60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40" creationId="{58596BCC-06DB-45BD-B035-4CC1FBBC19E1}"/>
          </ac:picMkLst>
        </pc:picChg>
        <pc:picChg chg="mod">
          <ac:chgData name="Mirko Spedicato - Arkios Italy" userId="0449f2a3-37dc-4ddd-b008-62ecffc467a0" providerId="ADAL" clId="{8DEA4A65-50BB-42AB-93B1-8F00781B3ADC}" dt="2022-11-10T18:58:50.114" v="47" actId="165"/>
          <ac:picMkLst>
            <pc:docMk/>
            <pc:sldMk cId="2103005846" sldId="1431"/>
            <ac:picMk id="1041" creationId="{46730A37-C35C-4F3E-B922-AAFB98FDEA5E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51" creationId="{986925E1-8D82-4170-8E69-50195A6F3941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52" creationId="{3576B730-72C0-4C5D-87E3-157276AFAE53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53" creationId="{986D99F1-8FCA-4B7C-8070-3B6F3B952A9E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54" creationId="{58339663-6985-4B28-8917-1A3D83109327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55" creationId="{8D840CD7-19DB-41C3-A064-7DD9646AAE26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56" creationId="{8933C0D6-7943-4BCC-9BBB-1F4ECF74E08D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57" creationId="{FC704768-D119-4759-A549-5E5C99F2C75E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63" creationId="{497E1F72-AEBD-472D-A01E-9936E3987334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64" creationId="{0C3D2E43-B84E-48A2-9DBE-7C28E83E4354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65" creationId="{0BE147AE-AF96-4D6F-A922-D14193715703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66" creationId="{AA47F86E-E708-4036-9DE8-922376B278B5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67" creationId="{3D944450-199B-4334-B62B-DB6403977A30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68" creationId="{B96771C5-D2E1-4865-9EFB-0A72BBE099D3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69" creationId="{39CB9A73-9264-434C-9308-B7DB5C76FEB1}"/>
          </ac:picMkLst>
        </pc:picChg>
        <pc:picChg chg="mod">
          <ac:chgData name="Mirko Spedicato - Arkios Italy" userId="0449f2a3-37dc-4ddd-b008-62ecffc467a0" providerId="ADAL" clId="{8DEA4A65-50BB-42AB-93B1-8F00781B3ADC}" dt="2022-11-10T18:58:57.973" v="48" actId="165"/>
          <ac:picMkLst>
            <pc:docMk/>
            <pc:sldMk cId="2103005846" sldId="1431"/>
            <ac:picMk id="1070" creationId="{83C712A5-E70A-48B1-A07C-B41BF5E0EBEF}"/>
          </ac:picMkLst>
        </pc:picChg>
        <pc:picChg chg="mod">
          <ac:chgData name="Mirko Spedicato - Arkios Italy" userId="0449f2a3-37dc-4ddd-b008-62ecffc467a0" providerId="ADAL" clId="{8DEA4A65-50BB-42AB-93B1-8F00781B3ADC}" dt="2022-11-10T18:59:03.139" v="49" actId="165"/>
          <ac:picMkLst>
            <pc:docMk/>
            <pc:sldMk cId="2103005846" sldId="1431"/>
            <ac:picMk id="1072" creationId="{3A759058-0788-448D-8F6D-A0007214C681}"/>
          </ac:picMkLst>
        </pc:picChg>
        <pc:picChg chg="mod">
          <ac:chgData name="Mirko Spedicato - Arkios Italy" userId="0449f2a3-37dc-4ddd-b008-62ecffc467a0" providerId="ADAL" clId="{8DEA4A65-50BB-42AB-93B1-8F00781B3ADC}" dt="2022-11-10T18:59:03.139" v="49" actId="165"/>
          <ac:picMkLst>
            <pc:docMk/>
            <pc:sldMk cId="2103005846" sldId="1431"/>
            <ac:picMk id="1073" creationId="{C4F63EC6-938E-4534-BA7B-06550404C166}"/>
          </ac:picMkLst>
        </pc:picChg>
        <pc:picChg chg="mod">
          <ac:chgData name="Mirko Spedicato - Arkios Italy" userId="0449f2a3-37dc-4ddd-b008-62ecffc467a0" providerId="ADAL" clId="{8DEA4A65-50BB-42AB-93B1-8F00781B3ADC}" dt="2022-11-10T18:59:03.139" v="49" actId="165"/>
          <ac:picMkLst>
            <pc:docMk/>
            <pc:sldMk cId="2103005846" sldId="1431"/>
            <ac:picMk id="1074" creationId="{71732868-2194-4D55-8088-69DD0D1770B7}"/>
          </ac:picMkLst>
        </pc:picChg>
        <pc:picChg chg="mod">
          <ac:chgData name="Mirko Spedicato - Arkios Italy" userId="0449f2a3-37dc-4ddd-b008-62ecffc467a0" providerId="ADAL" clId="{8DEA4A65-50BB-42AB-93B1-8F00781B3ADC}" dt="2022-11-10T18:59:03.139" v="49" actId="165"/>
          <ac:picMkLst>
            <pc:docMk/>
            <pc:sldMk cId="2103005846" sldId="1431"/>
            <ac:picMk id="1075" creationId="{15AE0636-FA79-458D-A696-CD7ED22D2F3B}"/>
          </ac:picMkLst>
        </pc:picChg>
        <pc:picChg chg="mod">
          <ac:chgData name="Mirko Spedicato - Arkios Italy" userId="0449f2a3-37dc-4ddd-b008-62ecffc467a0" providerId="ADAL" clId="{8DEA4A65-50BB-42AB-93B1-8F00781B3ADC}" dt="2022-11-10T18:59:03.139" v="49" actId="165"/>
          <ac:picMkLst>
            <pc:docMk/>
            <pc:sldMk cId="2103005846" sldId="1431"/>
            <ac:picMk id="1076" creationId="{FD63942E-F25F-42C0-9986-700D727D8D0D}"/>
          </ac:picMkLst>
        </pc:picChg>
        <pc:picChg chg="mod">
          <ac:chgData name="Mirko Spedicato - Arkios Italy" userId="0449f2a3-37dc-4ddd-b008-62ecffc467a0" providerId="ADAL" clId="{8DEA4A65-50BB-42AB-93B1-8F00781B3ADC}" dt="2022-11-10T18:59:03.139" v="49" actId="165"/>
          <ac:picMkLst>
            <pc:docMk/>
            <pc:sldMk cId="2103005846" sldId="1431"/>
            <ac:picMk id="1077" creationId="{AA7764DB-031C-4897-B829-B43848E7E800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79" creationId="{80C2B806-8DA1-4BD5-A6AF-31F67F170EBA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0" creationId="{6EFBF815-A5E2-4DBB-A5A5-D7C1C8176AA8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1" creationId="{DBE14014-9B51-4CD8-BAA0-AE6E58EFCFAF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2" creationId="{FFA9CC79-9454-4BD3-92D6-31499C3B06CB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3" creationId="{14E5B8F5-2E2D-46F7-9E6F-742DF6B8A31C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4" creationId="{0B28CB49-ABC9-4E5E-8013-BC880135ED56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5" creationId="{992B93FE-CBAC-41F8-A21D-95C053BF352C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6" creationId="{70AAC865-B16C-40CC-98AB-485829D578F5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7" creationId="{E2AAEC04-AAF1-4E1E-BCA7-A70A3C419013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8" creationId="{A2279038-CAB5-4DAB-9C80-4A8220DE5F64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89" creationId="{A48D7CCB-2F56-4A3D-821C-9FD0579E15E3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90" creationId="{73D50F71-3BC4-4E00-8A66-D7391AB0CCBA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91" creationId="{6DFA349B-76AC-408A-8DF6-892FD2D3F79F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92" creationId="{275CB40A-83DC-4357-B151-FDB898988456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94" creationId="{BF42934A-79E8-487E-8299-6441CF58E7A9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95" creationId="{5D41CBA0-282A-4EBB-AEE5-8DB8E36761F0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96" creationId="{67574E0A-BFAB-44DB-B3CF-0943CED6EC44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97" creationId="{CE2080FE-9949-4EB3-B19B-F1A001D951DC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098" creationId="{88D1CA58-186C-4ECC-846B-CBC9537FC56C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105" creationId="{E19D288E-CFCA-4375-95C7-21D5CE696BC9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106" creationId="{5D98CB72-CF98-4201-8438-72029667122F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107" creationId="{11C18778-E84E-48D6-BA90-056AC31DA2F5}"/>
          </ac:picMkLst>
        </pc:picChg>
        <pc:picChg chg="mod">
          <ac:chgData name="Mirko Spedicato - Arkios Italy" userId="0449f2a3-37dc-4ddd-b008-62ecffc467a0" providerId="ADAL" clId="{8DEA4A65-50BB-42AB-93B1-8F00781B3ADC}" dt="2022-11-10T18:59:07.368" v="50" actId="165"/>
          <ac:picMkLst>
            <pc:docMk/>
            <pc:sldMk cId="2103005846" sldId="1431"/>
            <ac:picMk id="1109" creationId="{3815F71C-70D6-43D3-9FE1-3E9FE31A4B18}"/>
          </ac:picMkLst>
        </pc:picChg>
        <pc:cxnChg chg="mod">
          <ac:chgData name="Mirko Spedicato - Arkios Italy" userId="0449f2a3-37dc-4ddd-b008-62ecffc467a0" providerId="ADAL" clId="{8DEA4A65-50BB-42AB-93B1-8F00781B3ADC}" dt="2022-11-11T08:57:36.453" v="941" actId="1038"/>
          <ac:cxnSpMkLst>
            <pc:docMk/>
            <pc:sldMk cId="2103005846" sldId="1431"/>
            <ac:cxnSpMk id="37" creationId="{C121D977-F369-F4AD-7A3B-EF5DB7C83197}"/>
          </ac:cxnSpMkLst>
        </pc:cxnChg>
        <pc:cxnChg chg="mod">
          <ac:chgData name="Mirko Spedicato - Arkios Italy" userId="0449f2a3-37dc-4ddd-b008-62ecffc467a0" providerId="ADAL" clId="{8DEA4A65-50BB-42AB-93B1-8F00781B3ADC}" dt="2022-11-11T08:57:36.453" v="941" actId="1038"/>
          <ac:cxnSpMkLst>
            <pc:docMk/>
            <pc:sldMk cId="2103005846" sldId="1431"/>
            <ac:cxnSpMk id="38" creationId="{C283417A-EE5B-82E2-1DC6-94F4AA6A2ABF}"/>
          </ac:cxnSpMkLst>
        </pc:cxnChg>
        <pc:cxnChg chg="mod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51" creationId="{397A4A82-2CE9-4CA5-9163-7ECD3357F613}"/>
          </ac:cxnSpMkLst>
        </pc:cxnChg>
        <pc:cxnChg chg="mod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52" creationId="{06772D4A-EC3A-4D44-85AD-2913F11AA731}"/>
          </ac:cxnSpMkLst>
        </pc:cxnChg>
        <pc:cxnChg chg="mod topLvl">
          <ac:chgData name="Mirko Spedicato - Arkios Italy" userId="0449f2a3-37dc-4ddd-b008-62ecffc467a0" providerId="ADAL" clId="{8DEA4A65-50BB-42AB-93B1-8F00781B3ADC}" dt="2022-11-10T19:42:08.624" v="906" actId="1036"/>
          <ac:cxnSpMkLst>
            <pc:docMk/>
            <pc:sldMk cId="2103005846" sldId="1431"/>
            <ac:cxnSpMk id="68" creationId="{8DF8C151-7182-173D-A845-AC2C51E07745}"/>
          </ac:cxnSpMkLst>
        </pc:cxnChg>
        <pc:cxnChg chg="mod topLvl">
          <ac:chgData name="Mirko Spedicato - Arkios Italy" userId="0449f2a3-37dc-4ddd-b008-62ecffc467a0" providerId="ADAL" clId="{8DEA4A65-50BB-42AB-93B1-8F00781B3ADC}" dt="2022-11-10T19:42:08.624" v="906" actId="1036"/>
          <ac:cxnSpMkLst>
            <pc:docMk/>
            <pc:sldMk cId="2103005846" sldId="1431"/>
            <ac:cxnSpMk id="69" creationId="{96764ED0-6935-0D42-6840-90ED855458CA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314" creationId="{C4B86684-53F6-4E13-B606-B5E51F36D997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315" creationId="{3824EFD5-240F-4700-BF14-911DD0511C3A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332" creationId="{1AA499E0-8E6F-4366-8A59-A3D0481633C4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333" creationId="{353329CF-6E24-4DE6-A9AF-448DCD9C0AEE}"/>
          </ac:cxnSpMkLst>
        </pc:cxnChg>
        <pc:cxnChg chg="mod topLvl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348" creationId="{CCA7913C-1A79-4871-A44B-1FFDAA207EB6}"/>
          </ac:cxnSpMkLst>
        </pc:cxnChg>
        <pc:cxnChg chg="mod topLvl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349" creationId="{8CF15C33-3000-4881-A972-4B6F9456ACE7}"/>
          </ac:cxnSpMkLst>
        </pc:cxnChg>
        <pc:cxnChg chg="mod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367" creationId="{D3652701-BF10-CB22-D321-FF407E8C98DB}"/>
          </ac:cxnSpMkLst>
        </pc:cxnChg>
        <pc:cxnChg chg="mod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368" creationId="{28643C84-C834-E488-0CD9-C85F30C5C14B}"/>
          </ac:cxnSpMkLst>
        </pc:cxnChg>
        <pc:cxnChg chg="mod topLvl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522" creationId="{6BA25CDA-BB5E-CDAF-231F-099653C04DB1}"/>
          </ac:cxnSpMkLst>
        </pc:cxnChg>
        <pc:cxnChg chg="mod topLvl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523" creationId="{2FBD81BD-5A2D-FEDD-3463-3D311F8A58B5}"/>
          </ac:cxnSpMkLst>
        </pc:cxnChg>
        <pc:cxnChg chg="mod topLvl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540" creationId="{20E09FA5-75F0-0D06-962E-534379BD8136}"/>
          </ac:cxnSpMkLst>
        </pc:cxnChg>
        <pc:cxnChg chg="mod topLvl">
          <ac:chgData name="Mirko Spedicato - Arkios Italy" userId="0449f2a3-37dc-4ddd-b008-62ecffc467a0" providerId="ADAL" clId="{8DEA4A65-50BB-42AB-93B1-8F00781B3ADC}" dt="2022-11-10T18:58:31.282" v="46" actId="165"/>
          <ac:cxnSpMkLst>
            <pc:docMk/>
            <pc:sldMk cId="2103005846" sldId="1431"/>
            <ac:cxnSpMk id="541" creationId="{5F703235-7138-AAA6-5447-3D0BF7EEFB86}"/>
          </ac:cxnSpMkLst>
        </pc:cxnChg>
        <pc:cxnChg chg="mod">
          <ac:chgData name="Mirko Spedicato - Arkios Italy" userId="0449f2a3-37dc-4ddd-b008-62ecffc467a0" providerId="ADAL" clId="{8DEA4A65-50BB-42AB-93B1-8F00781B3ADC}" dt="2022-11-10T18:58:50.114" v="47" actId="165"/>
          <ac:cxnSpMkLst>
            <pc:docMk/>
            <pc:sldMk cId="2103005846" sldId="1431"/>
            <ac:cxnSpMk id="779" creationId="{BF3C23DE-B9E0-4E2B-A579-D6A046EEFDDF}"/>
          </ac:cxnSpMkLst>
        </pc:cxnChg>
        <pc:cxnChg chg="mod">
          <ac:chgData name="Mirko Spedicato - Arkios Italy" userId="0449f2a3-37dc-4ddd-b008-62ecffc467a0" providerId="ADAL" clId="{8DEA4A65-50BB-42AB-93B1-8F00781B3ADC}" dt="2022-11-10T18:58:50.114" v="47" actId="165"/>
          <ac:cxnSpMkLst>
            <pc:docMk/>
            <pc:sldMk cId="2103005846" sldId="1431"/>
            <ac:cxnSpMk id="780" creationId="{1855C487-031D-4AB9-8DCB-D77570852E4C}"/>
          </ac:cxnSpMkLst>
        </pc:cxnChg>
        <pc:cxnChg chg="mod">
          <ac:chgData name="Mirko Spedicato - Arkios Italy" userId="0449f2a3-37dc-4ddd-b008-62ecffc467a0" providerId="ADAL" clId="{8DEA4A65-50BB-42AB-93B1-8F00781B3ADC}" dt="2022-11-10T18:58:50.114" v="47" actId="165"/>
          <ac:cxnSpMkLst>
            <pc:docMk/>
            <pc:sldMk cId="2103005846" sldId="1431"/>
            <ac:cxnSpMk id="801" creationId="{6404C069-ADAA-4D43-9547-E131BEC54EAC}"/>
          </ac:cxnSpMkLst>
        </pc:cxnChg>
        <pc:cxnChg chg="mod">
          <ac:chgData name="Mirko Spedicato - Arkios Italy" userId="0449f2a3-37dc-4ddd-b008-62ecffc467a0" providerId="ADAL" clId="{8DEA4A65-50BB-42AB-93B1-8F00781B3ADC}" dt="2022-11-10T18:58:50.114" v="47" actId="165"/>
          <ac:cxnSpMkLst>
            <pc:docMk/>
            <pc:sldMk cId="2103005846" sldId="1431"/>
            <ac:cxnSpMk id="802" creationId="{763BD5FB-41D9-4930-B35C-804E49390714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811" creationId="{C9DF7842-9CC3-4C7E-9040-B70A165AF096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812" creationId="{A75D9787-FB84-49C6-A2D6-D223613BBACA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821" creationId="{501601C1-126F-4C4E-AA13-CB5775152773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822" creationId="{1EF47752-383D-4E75-A941-B0AA205B7217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831" creationId="{0891CB46-DE9F-43C8-A6F5-2A56FD493606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832" creationId="{DF875942-13C0-4D2F-8418-C5F322850CA4}"/>
          </ac:cxnSpMkLst>
        </pc:cxnChg>
        <pc:cxnChg chg="mod">
          <ac:chgData name="Mirko Spedicato - Arkios Italy" userId="0449f2a3-37dc-4ddd-b008-62ecffc467a0" providerId="ADAL" clId="{8DEA4A65-50BB-42AB-93B1-8F00781B3ADC}" dt="2022-11-10T18:59:03.139" v="49" actId="165"/>
          <ac:cxnSpMkLst>
            <pc:docMk/>
            <pc:sldMk cId="2103005846" sldId="1431"/>
            <ac:cxnSpMk id="945" creationId="{FA0C2588-507F-47FF-8066-78940FDD7F03}"/>
          </ac:cxnSpMkLst>
        </pc:cxnChg>
        <pc:cxnChg chg="mod">
          <ac:chgData name="Mirko Spedicato - Arkios Italy" userId="0449f2a3-37dc-4ddd-b008-62ecffc467a0" providerId="ADAL" clId="{8DEA4A65-50BB-42AB-93B1-8F00781B3ADC}" dt="2022-11-10T18:59:03.139" v="49" actId="165"/>
          <ac:cxnSpMkLst>
            <pc:docMk/>
            <pc:sldMk cId="2103005846" sldId="1431"/>
            <ac:cxnSpMk id="946" creationId="{C6E04B70-DE13-4A50-BE04-09446A19D6AE}"/>
          </ac:cxnSpMkLst>
        </pc:cxnChg>
        <pc:cxnChg chg="mod">
          <ac:chgData name="Mirko Spedicato - Arkios Italy" userId="0449f2a3-37dc-4ddd-b008-62ecffc467a0" providerId="ADAL" clId="{8DEA4A65-50BB-42AB-93B1-8F00781B3ADC}" dt="2022-11-10T18:59:03.139" v="49" actId="165"/>
          <ac:cxnSpMkLst>
            <pc:docMk/>
            <pc:sldMk cId="2103005846" sldId="1431"/>
            <ac:cxnSpMk id="955" creationId="{AB48412B-F94D-4E41-B038-5E26FF52BD6F}"/>
          </ac:cxnSpMkLst>
        </pc:cxnChg>
        <pc:cxnChg chg="mod">
          <ac:chgData name="Mirko Spedicato - Arkios Italy" userId="0449f2a3-37dc-4ddd-b008-62ecffc467a0" providerId="ADAL" clId="{8DEA4A65-50BB-42AB-93B1-8F00781B3ADC}" dt="2022-11-10T18:59:03.139" v="49" actId="165"/>
          <ac:cxnSpMkLst>
            <pc:docMk/>
            <pc:sldMk cId="2103005846" sldId="1431"/>
            <ac:cxnSpMk id="956" creationId="{25FE6B8B-4345-4616-BF38-17A49B2EFE8D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965" creationId="{294F7CE4-F0D4-4237-9968-A8C7BFD01548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966" creationId="{383D9B02-3F70-4371-A59C-8FFC0EC36691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975" creationId="{267E9601-6198-43DF-82CA-EEDC74F57A86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976" creationId="{41FF7D65-A94B-4D91-B560-824E5EB4128B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985" creationId="{CF92DA69-19C7-4202-838E-3AB9E2A69AFC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986" creationId="{95354958-D8CF-4D8A-9B8B-7EBD2EDD3197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1005" creationId="{C471A118-1EEA-45AF-B24C-3A056BE59502}"/>
          </ac:cxnSpMkLst>
        </pc:cxnChg>
        <pc:cxnChg chg="mod">
          <ac:chgData name="Mirko Spedicato - Arkios Italy" userId="0449f2a3-37dc-4ddd-b008-62ecffc467a0" providerId="ADAL" clId="{8DEA4A65-50BB-42AB-93B1-8F00781B3ADC}" dt="2022-11-10T18:59:07.368" v="50" actId="165"/>
          <ac:cxnSpMkLst>
            <pc:docMk/>
            <pc:sldMk cId="2103005846" sldId="1431"/>
            <ac:cxnSpMk id="1006" creationId="{A7EBEE54-2D0A-4ACE-8DCF-5971817D6708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1015" creationId="{CF328D19-85ED-404E-AB4C-97FFCAB8CB60}"/>
          </ac:cxnSpMkLst>
        </pc:cxnChg>
        <pc:cxnChg chg="mod">
          <ac:chgData name="Mirko Spedicato - Arkios Italy" userId="0449f2a3-37dc-4ddd-b008-62ecffc467a0" providerId="ADAL" clId="{8DEA4A65-50BB-42AB-93B1-8F00781B3ADC}" dt="2022-11-10T18:58:57.973" v="48" actId="165"/>
          <ac:cxnSpMkLst>
            <pc:docMk/>
            <pc:sldMk cId="2103005846" sldId="1431"/>
            <ac:cxnSpMk id="1016" creationId="{5549EEDE-8E38-49CD-85A2-860FE249EC8F}"/>
          </ac:cxnSpMkLst>
        </pc:cxnChg>
      </pc:sldChg>
      <pc:sldChg chg="delSp modSp">
        <pc:chgData name="Mirko Spedicato - Arkios Italy" userId="0449f2a3-37dc-4ddd-b008-62ecffc467a0" providerId="ADAL" clId="{8DEA4A65-50BB-42AB-93B1-8F00781B3ADC}" dt="2022-11-10T18:59:27.246" v="53" actId="165"/>
        <pc:sldMkLst>
          <pc:docMk/>
          <pc:sldMk cId="1619945203" sldId="1432"/>
        </pc:sldMkLst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37" creationId="{2B234EEA-FA68-7367-6505-A0F4B33CFF93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38" creationId="{AF539820-5E34-1364-A65C-AA7A9DAFF8FB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39" creationId="{04A0B94F-2C9A-255F-4163-43FBE3F20ADE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40" creationId="{41D1B0B9-F7E4-69A8-3679-62CFA5FB31B1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41" creationId="{F49A3189-8CD0-8C4D-998E-C7142D780A5D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179" creationId="{7A47C950-7C73-41D1-974B-27731283F690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209" creationId="{95D026FD-C9B8-4059-8321-5F06ED78F9E5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213" creationId="{0412F666-721E-4E5E-BA2F-DF291BA6E340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214" creationId="{C19CEE3A-0EDF-4CB3-A6AD-2073F2DD3A4F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215" creationId="{C8E5FB21-4507-4FE8-AD8E-7F3C7E7EF5F6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216" creationId="{76BDAB18-0483-4AFA-9ABC-EF58956BC73D}"/>
          </ac:spMkLst>
        </pc:spChg>
        <pc:spChg chg="mod topLvl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217" creationId="{A1CCBAF1-DF87-44D0-A547-FDD11AED8CA6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239" creationId="{767C9D42-8AD5-4E00-91E6-DEC270FEBCD2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245" creationId="{1014ED68-AF2B-42BD-A481-C475BCA4FECE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246" creationId="{B6281130-EA8A-4292-BA84-D70F779E998F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266" creationId="{D3DD9AB6-6DE7-40F6-81FC-C6B44A7ADEB8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00" creationId="{87BC51E8-701E-4550-C151-CA37434F553C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04" creationId="{EA5FDC54-C163-227F-83AF-B2037EDD6B35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05" creationId="{E74C533D-73D6-2F88-D919-5E2876C8EB2B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06" creationId="{F85EFD33-9A1A-8D05-371B-E4250FB25559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07" creationId="{DF5CF022-29F2-4038-3580-CBE9A21AAC38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08" creationId="{E9AAAC43-891D-4276-3441-4872551BB435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09" creationId="{1235BF7C-C7FF-A495-FBB8-C83E9E2B4E5F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13" creationId="{6E0AAD6B-92D5-2FE1-95AB-AFFEE0EA5A80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14" creationId="{32E4B567-6F59-7CB4-0243-3254F8DA6DDD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15" creationId="{60435ACC-11E7-54F2-B796-39FD98AC8029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16" creationId="{8104B382-4B98-E04A-43B5-B0208E37138F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317" creationId="{8C4E9367-D35B-476C-B16A-7CCAE069C48F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321" creationId="{D2DCF4DF-CE57-46DE-AAC9-6E3D66EB375B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322" creationId="{B0C24AC8-6C05-4895-B4A5-501A4B89D928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323" creationId="{EB65536B-C3E4-40E9-99BF-C76672F03533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324" creationId="{A08994F2-5C63-4616-9767-48697DCF95B0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325" creationId="{C6AD5EFE-4CD0-451D-99C7-FD1B9DC3AF74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33" creationId="{48D32EE2-5443-B784-A085-25FBCEF17299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334" creationId="{1B66AAC7-7E5A-4D05-827B-55F04FEFF001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338" creationId="{32F4E8E7-4874-4586-B406-54AEC80E82C9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339" creationId="{7FE9F935-20A1-4AC8-B9DD-E560B042D7DB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340" creationId="{8CC319F9-E878-46AE-946D-88B58822A079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341" creationId="{75DB2677-8530-4908-96F2-8A3C8865A512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342" creationId="{1B4FF6E9-9A9D-4AAE-AEE1-0A771A390323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49" creationId="{DB30FCB6-8E26-499D-84F3-303A5FF95F99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53" creationId="{B4019248-1B06-4BBB-B46C-6842A217B6C6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54" creationId="{D78C9C36-57C8-4478-8D74-EF5D09F3A84C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55" creationId="{95233278-7C61-4694-8EBD-694BAA5981FA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56" creationId="{1E4993BD-E939-4FD4-BCB4-631539ECD56E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57" creationId="{149AAEFA-F207-417D-804B-AF2ECE565FDB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74" creationId="{5D11FB92-0107-B1FA-4C0F-94D8532CA3A5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78" creationId="{63783D8D-290A-F73C-84F5-CAFE6EDEB2C0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79" creationId="{A30717C3-02AD-E963-A13C-AD3BEB5E87A1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80" creationId="{3A91531A-BB83-0A60-A9CB-1BAC0E82251E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81" creationId="{9E084D8E-AA8E-1885-8B6C-D0081C0FDF52}"/>
          </ac:spMkLst>
        </pc:spChg>
        <pc:spChg chg="mod">
          <ac:chgData name="Mirko Spedicato - Arkios Italy" userId="0449f2a3-37dc-4ddd-b008-62ecffc467a0" providerId="ADAL" clId="{8DEA4A65-50BB-42AB-93B1-8F00781B3ADC}" dt="2022-11-10T18:59:22.061" v="52" actId="165"/>
          <ac:spMkLst>
            <pc:docMk/>
            <pc:sldMk cId="1619945203" sldId="1432"/>
            <ac:spMk id="382" creationId="{A7D2D92A-F90A-01C9-06D2-1BA531399D79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390" creationId="{11567493-EDA3-2D4C-419D-3D08BA7BFBFC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391" creationId="{1933FDCA-37FB-FB92-30AD-6B252177F8DC}"/>
          </ac:spMkLst>
        </pc:spChg>
        <pc:spChg chg="mod">
          <ac:chgData name="Mirko Spedicato - Arkios Italy" userId="0449f2a3-37dc-4ddd-b008-62ecffc467a0" providerId="ADAL" clId="{8DEA4A65-50BB-42AB-93B1-8F00781B3ADC}" dt="2022-11-10T18:50:46.171" v="6" actId="165"/>
          <ac:spMkLst>
            <pc:docMk/>
            <pc:sldMk cId="1619945203" sldId="1432"/>
            <ac:spMk id="778" creationId="{49285F54-2C43-4522-9C9A-2F9B0D51DBA3}"/>
          </ac:spMkLst>
        </pc:spChg>
        <pc:spChg chg="mod">
          <ac:chgData name="Mirko Spedicato - Arkios Italy" userId="0449f2a3-37dc-4ddd-b008-62ecffc467a0" providerId="ADAL" clId="{8DEA4A65-50BB-42AB-93B1-8F00781B3ADC}" dt="2022-11-10T18:50:46.171" v="6" actId="165"/>
          <ac:spMkLst>
            <pc:docMk/>
            <pc:sldMk cId="1619945203" sldId="1432"/>
            <ac:spMk id="782" creationId="{E1744977-26E8-4F54-B9ED-29FD1E9FAB8C}"/>
          </ac:spMkLst>
        </pc:spChg>
        <pc:spChg chg="mod">
          <ac:chgData name="Mirko Spedicato - Arkios Italy" userId="0449f2a3-37dc-4ddd-b008-62ecffc467a0" providerId="ADAL" clId="{8DEA4A65-50BB-42AB-93B1-8F00781B3ADC}" dt="2022-11-10T18:50:46.171" v="6" actId="165"/>
          <ac:spMkLst>
            <pc:docMk/>
            <pc:sldMk cId="1619945203" sldId="1432"/>
            <ac:spMk id="783" creationId="{7CEAC3F9-6947-4049-B4B8-CEA0F040B641}"/>
          </ac:spMkLst>
        </pc:spChg>
        <pc:spChg chg="mod">
          <ac:chgData name="Mirko Spedicato - Arkios Italy" userId="0449f2a3-37dc-4ddd-b008-62ecffc467a0" providerId="ADAL" clId="{8DEA4A65-50BB-42AB-93B1-8F00781B3ADC}" dt="2022-11-10T18:50:46.171" v="6" actId="165"/>
          <ac:spMkLst>
            <pc:docMk/>
            <pc:sldMk cId="1619945203" sldId="1432"/>
            <ac:spMk id="784" creationId="{71256920-47AE-463B-A9BD-5B639B44ACB1}"/>
          </ac:spMkLst>
        </pc:spChg>
        <pc:spChg chg="mod">
          <ac:chgData name="Mirko Spedicato - Arkios Italy" userId="0449f2a3-37dc-4ddd-b008-62ecffc467a0" providerId="ADAL" clId="{8DEA4A65-50BB-42AB-93B1-8F00781B3ADC}" dt="2022-11-10T18:50:46.171" v="6" actId="165"/>
          <ac:spMkLst>
            <pc:docMk/>
            <pc:sldMk cId="1619945203" sldId="1432"/>
            <ac:spMk id="785" creationId="{786A68BF-4DA6-460F-827A-93A7F35C98BE}"/>
          </ac:spMkLst>
        </pc:spChg>
        <pc:spChg chg="mod">
          <ac:chgData name="Mirko Spedicato - Arkios Italy" userId="0449f2a3-37dc-4ddd-b008-62ecffc467a0" providerId="ADAL" clId="{8DEA4A65-50BB-42AB-93B1-8F00781B3ADC}" dt="2022-11-10T18:50:46.171" v="6" actId="165"/>
          <ac:spMkLst>
            <pc:docMk/>
            <pc:sldMk cId="1619945203" sldId="1432"/>
            <ac:spMk id="793" creationId="{6438D5CF-413D-4109-B8CF-942EA852F5F7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800" creationId="{98D0661F-7654-43C0-B767-C8F2C736B9EB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804" creationId="{15D0A342-3B3A-41DA-9073-E5776FE28921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805" creationId="{5AEE53F8-2562-4B58-B4AE-44C01FFE705E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806" creationId="{3425D415-82BA-4936-A177-45370E0C062C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807" creationId="{2499F333-A3B9-4634-A920-16915A1C16D8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808" creationId="{F244CA6C-2C4B-459C-8B53-905B0D168063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10" creationId="{46233382-41C1-4E22-A416-5DCB2E574D86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14" creationId="{865C0D33-A117-430D-B06F-EA28E8DA0449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15" creationId="{5B651AE4-A185-4CAE-A929-5C4851115955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16" creationId="{169CE964-E9E2-4407-9C74-23F7A2B5EFF0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17" creationId="{4E3BB8A0-5701-424A-AAD5-DED9389B4247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18" creationId="{03194A54-7DF9-4115-9C5E-F942975CE572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20" creationId="{D2614370-9E48-43E2-8485-2890BF707022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24" creationId="{17BA3E01-583C-4071-AD93-307FA5F8B5AF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25" creationId="{F7A2763F-5362-45A7-ACE9-8BDDA03C0AFE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26" creationId="{EC229376-3295-4540-B0CB-A019CA0AE89D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27" creationId="{72308A0E-DFFF-48B6-AE1E-27130062D95E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28" creationId="{C7D2E502-B060-4FB7-A607-71D9A549C93E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30" creationId="{1D31E66E-F54B-4B21-8564-1750056B868B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34" creationId="{A058BFE0-931C-4DAC-9A4E-291DD6737696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35" creationId="{6BAACCF8-3CBE-468D-9F19-D9D6A14AC72A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36" creationId="{13B2AC79-79EA-4B82-B185-324346581503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37" creationId="{1923B2DC-7FA1-48D2-8B68-A6F7B9C2B524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838" creationId="{E09D01A4-78B5-4736-9C3F-130574A84EBA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931" creationId="{102FB51B-4359-9A4E-0091-615A39BC56A2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935" creationId="{33BFD6D0-E963-81CC-ED14-F5DE79F77902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936" creationId="{42CF31F6-81A6-0938-9224-E8EC94E23B8F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937" creationId="{1007714A-CD06-7DD9-BF64-72AC4E2EAEF4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938" creationId="{AF4A6D43-754E-11D4-1840-BFB8C901A31D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939" creationId="{51A62AB9-B76C-A35D-EE4C-AF37FE8B975A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44" creationId="{360A4B11-A7C0-4B11-8EC0-0A6A590747C5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48" creationId="{1E367773-E09D-4137-984F-C6B5F304123B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49" creationId="{99291B57-79EA-441B-B624-105E2C893D40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50" creationId="{A5D6121A-43B0-4D2A-A95A-D1A4E4EF9123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51" creationId="{E5EAE4E1-E480-40D3-AA60-49C27D57F740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52" creationId="{F8818FC9-0262-4C2C-9495-C0E17CE81FAE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954" creationId="{47FBFCEE-386C-48EE-8B86-15C721EEED3E}"/>
          </ac:spMkLst>
        </pc:spChg>
        <pc:spChg chg="mod">
          <ac:chgData name="Mirko Spedicato - Arkios Italy" userId="0449f2a3-37dc-4ddd-b008-62ecffc467a0" providerId="ADAL" clId="{8DEA4A65-50BB-42AB-93B1-8F00781B3ADC}" dt="2022-11-10T18:59:18.988" v="51" actId="165"/>
          <ac:spMkLst>
            <pc:docMk/>
            <pc:sldMk cId="1619945203" sldId="1432"/>
            <ac:spMk id="956" creationId="{7E7CE935-CE04-E870-B611-0D5CAE5AA04D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958" creationId="{90A06884-7988-42FA-A5F1-7A565CB489FF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959" creationId="{F90B9F25-057D-4C6A-8F04-7F6016236327}"/>
          </ac:spMkLst>
        </pc:spChg>
        <pc:spChg chg="mod">
          <ac:chgData name="Mirko Spedicato - Arkios Italy" userId="0449f2a3-37dc-4ddd-b008-62ecffc467a0" providerId="ADAL" clId="{8DEA4A65-50BB-42AB-93B1-8F00781B3ADC}" dt="2022-11-10T18:50:51.600" v="7" actId="552"/>
          <ac:spMkLst>
            <pc:docMk/>
            <pc:sldMk cId="1619945203" sldId="1432"/>
            <ac:spMk id="961" creationId="{7A345892-030A-48F6-AEB4-22004170A81D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964" creationId="{555B891C-A727-45E9-8DE2-03FA1FCE6A01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968" creationId="{11302A4A-81B7-4468-9BF4-D95380866C05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969" creationId="{09A3DF3C-E605-4559-9CA1-A417F5CE68C4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970" creationId="{542AC3A1-C6FC-438F-B6E6-1B2774CAD5A2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971" creationId="{A8C2C81D-654B-4D54-875B-D04CD25A3F34}"/>
          </ac:spMkLst>
        </pc:spChg>
        <pc:spChg chg="mod">
          <ac:chgData name="Mirko Spedicato - Arkios Italy" userId="0449f2a3-37dc-4ddd-b008-62ecffc467a0" providerId="ADAL" clId="{8DEA4A65-50BB-42AB-93B1-8F00781B3ADC}" dt="2022-11-10T18:59:27.246" v="53" actId="165"/>
          <ac:spMkLst>
            <pc:docMk/>
            <pc:sldMk cId="1619945203" sldId="1432"/>
            <ac:spMk id="972" creationId="{8E263592-F31C-4403-981C-B97F3A4F9EA7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74" creationId="{07C57C5D-BE6A-4D76-A573-69C276A16F3B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78" creationId="{15204193-D782-454C-A425-75B35A6EA620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79" creationId="{8F527494-3294-4F21-940C-52D4C3563001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80" creationId="{BA2AA5EC-AE6E-4F6B-A327-9DB9E7158719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81" creationId="{DADF63B9-53F7-4CA2-BC2E-0B97E552FE6E}"/>
          </ac:spMkLst>
        </pc:spChg>
        <pc:spChg chg="mod">
          <ac:chgData name="Mirko Spedicato - Arkios Italy" userId="0449f2a3-37dc-4ddd-b008-62ecffc467a0" providerId="ADAL" clId="{8DEA4A65-50BB-42AB-93B1-8F00781B3ADC}" dt="2022-11-10T18:51:05.896" v="9" actId="554"/>
          <ac:spMkLst>
            <pc:docMk/>
            <pc:sldMk cId="1619945203" sldId="1432"/>
            <ac:spMk id="982" creationId="{ACA48A77-3D72-41F3-A170-5DA299E12C9B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984" creationId="{193CDF7B-8825-4C62-A549-A379D93893D2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988" creationId="{BB144C09-2EB5-4C7A-94D9-1A7358C58C2F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989" creationId="{CCF0D535-4921-4CE9-BBCF-A79337B372F6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990" creationId="{9ADDF4B1-6F82-49E3-AE02-4CFD945C63E8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992" creationId="{42758C80-95AC-41E7-BFE0-FC1EFFB6B373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1004" creationId="{4B654DE1-9DDB-45EE-AD6B-167280C320D7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1008" creationId="{AAA76068-745A-4200-8BE2-80ED772DE2A7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1009" creationId="{EC3F5037-4CAF-4443-8F80-C3E52794BA56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1010" creationId="{3680872E-3EBD-4F94-8048-214A72E91876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1011" creationId="{B85A3383-371A-475D-B679-E149B1F8F911}"/>
          </ac:spMkLst>
        </pc:spChg>
        <pc:spChg chg="mod">
          <ac:chgData name="Mirko Spedicato - Arkios Italy" userId="0449f2a3-37dc-4ddd-b008-62ecffc467a0" providerId="ADAL" clId="{8DEA4A65-50BB-42AB-93B1-8F00781B3ADC}" dt="2022-11-10T18:50:31.293" v="5" actId="165"/>
          <ac:spMkLst>
            <pc:docMk/>
            <pc:sldMk cId="1619945203" sldId="1432"/>
            <ac:spMk id="1012" creationId="{35DC8F0F-A4F0-42E1-AAD1-1903C44753A7}"/>
          </ac:spMkLst>
        </pc:spChg>
        <pc:spChg chg="mod">
          <ac:chgData name="Mirko Spedicato - Arkios Italy" userId="0449f2a3-37dc-4ddd-b008-62ecffc467a0" providerId="ADAL" clId="{8DEA4A65-50BB-42AB-93B1-8F00781B3ADC}" dt="2022-11-10T18:50:18.098" v="3" actId="165"/>
          <ac:spMkLst>
            <pc:docMk/>
            <pc:sldMk cId="1619945203" sldId="1432"/>
            <ac:spMk id="1014" creationId="{D36C8963-F402-480C-8AE9-B68709673D64}"/>
          </ac:spMkLst>
        </pc:spChg>
        <pc:spChg chg="mod">
          <ac:chgData name="Mirko Spedicato - Arkios Italy" userId="0449f2a3-37dc-4ddd-b008-62ecffc467a0" providerId="ADAL" clId="{8DEA4A65-50BB-42AB-93B1-8F00781B3ADC}" dt="2022-11-10T18:50:18.098" v="3" actId="165"/>
          <ac:spMkLst>
            <pc:docMk/>
            <pc:sldMk cId="1619945203" sldId="1432"/>
            <ac:spMk id="1018" creationId="{5441A7D7-9438-47CA-883A-3F20A41ED909}"/>
          </ac:spMkLst>
        </pc:spChg>
        <pc:spChg chg="mod">
          <ac:chgData name="Mirko Spedicato - Arkios Italy" userId="0449f2a3-37dc-4ddd-b008-62ecffc467a0" providerId="ADAL" clId="{8DEA4A65-50BB-42AB-93B1-8F00781B3ADC}" dt="2022-11-10T18:50:18.098" v="3" actId="165"/>
          <ac:spMkLst>
            <pc:docMk/>
            <pc:sldMk cId="1619945203" sldId="1432"/>
            <ac:spMk id="1019" creationId="{8704F7A0-38EB-450B-B81C-4A95F946D932}"/>
          </ac:spMkLst>
        </pc:spChg>
        <pc:spChg chg="mod">
          <ac:chgData name="Mirko Spedicato - Arkios Italy" userId="0449f2a3-37dc-4ddd-b008-62ecffc467a0" providerId="ADAL" clId="{8DEA4A65-50BB-42AB-93B1-8F00781B3ADC}" dt="2022-11-10T18:50:18.098" v="3" actId="165"/>
          <ac:spMkLst>
            <pc:docMk/>
            <pc:sldMk cId="1619945203" sldId="1432"/>
            <ac:spMk id="1020" creationId="{F31D4BAD-4545-4ADC-8C1D-48A0C89C3770}"/>
          </ac:spMkLst>
        </pc:spChg>
        <pc:spChg chg="mod">
          <ac:chgData name="Mirko Spedicato - Arkios Italy" userId="0449f2a3-37dc-4ddd-b008-62ecffc467a0" providerId="ADAL" clId="{8DEA4A65-50BB-42AB-93B1-8F00781B3ADC}" dt="2022-11-10T18:50:18.098" v="3" actId="165"/>
          <ac:spMkLst>
            <pc:docMk/>
            <pc:sldMk cId="1619945203" sldId="1432"/>
            <ac:spMk id="1021" creationId="{DF43364F-F9F1-40FA-A7EB-E7148241E041}"/>
          </ac:spMkLst>
        </pc:spChg>
        <pc:spChg chg="mod">
          <ac:chgData name="Mirko Spedicato - Arkios Italy" userId="0449f2a3-37dc-4ddd-b008-62ecffc467a0" providerId="ADAL" clId="{8DEA4A65-50BB-42AB-93B1-8F00781B3ADC}" dt="2022-11-10T18:50:18.098" v="3" actId="165"/>
          <ac:spMkLst>
            <pc:docMk/>
            <pc:sldMk cId="1619945203" sldId="1432"/>
            <ac:spMk id="1022" creationId="{18FF2C1B-32C0-4DC3-A700-144F7FA22B02}"/>
          </ac:spMkLst>
        </pc:spChg>
        <pc:grpChg chg="mod topLvl">
          <ac:chgData name="Mirko Spedicato - Arkios Italy" userId="0449f2a3-37dc-4ddd-b008-62ecffc467a0" providerId="ADAL" clId="{8DEA4A65-50BB-42AB-93B1-8F00781B3ADC}" dt="2022-11-10T18:51:05.896" v="9" actId="554"/>
          <ac:grpSpMkLst>
            <pc:docMk/>
            <pc:sldMk cId="1619945203" sldId="1432"/>
            <ac:grpSpMk id="2" creationId="{0F569490-1F6B-782A-DF26-38888C87D187}"/>
          </ac:grpSpMkLst>
        </pc:grpChg>
        <pc:grpChg chg="mod topLvl">
          <ac:chgData name="Mirko Spedicato - Arkios Italy" userId="0449f2a3-37dc-4ddd-b008-62ecffc467a0" providerId="ADAL" clId="{8DEA4A65-50BB-42AB-93B1-8F00781B3ADC}" dt="2022-11-10T18:50:31.293" v="5" actId="165"/>
          <ac:grpSpMkLst>
            <pc:docMk/>
            <pc:sldMk cId="1619945203" sldId="1432"/>
            <ac:grpSpMk id="3" creationId="{AB569B09-4880-0ADD-268A-FF148FD80578}"/>
          </ac:grpSpMkLst>
        </pc:grpChg>
        <pc:grpChg chg="del">
          <ac:chgData name="Mirko Spedicato - Arkios Italy" userId="0449f2a3-37dc-4ddd-b008-62ecffc467a0" providerId="ADAL" clId="{8DEA4A65-50BB-42AB-93B1-8F00781B3ADC}" dt="2022-11-10T18:50:31.293" v="5" actId="165"/>
          <ac:grpSpMkLst>
            <pc:docMk/>
            <pc:sldMk cId="1619945203" sldId="1432"/>
            <ac:grpSpMk id="5" creationId="{7AB11D53-61EA-7340-09DA-5FBB98359154}"/>
          </ac:grpSpMkLst>
        </pc:grpChg>
        <pc:grpChg chg="del">
          <ac:chgData name="Mirko Spedicato - Arkios Italy" userId="0449f2a3-37dc-4ddd-b008-62ecffc467a0" providerId="ADAL" clId="{8DEA4A65-50BB-42AB-93B1-8F00781B3ADC}" dt="2022-11-10T18:50:18.098" v="3" actId="165"/>
          <ac:grpSpMkLst>
            <pc:docMk/>
            <pc:sldMk cId="1619945203" sldId="1432"/>
            <ac:grpSpMk id="6" creationId="{1EAED826-F039-5682-2A2A-18CCFC090E4F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7.246" v="53" actId="165"/>
          <ac:grpSpMkLst>
            <pc:docMk/>
            <pc:sldMk cId="1619945203" sldId="1432"/>
            <ac:grpSpMk id="7" creationId="{A902B416-1D2C-9786-7A41-136775DF9842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7.246" v="53" actId="165"/>
          <ac:grpSpMkLst>
            <pc:docMk/>
            <pc:sldMk cId="1619945203" sldId="1432"/>
            <ac:grpSpMk id="8" creationId="{50317E8D-F337-A2D7-19D4-921A70C3AF55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7.246" v="53" actId="165"/>
          <ac:grpSpMkLst>
            <pc:docMk/>
            <pc:sldMk cId="1619945203" sldId="1432"/>
            <ac:grpSpMk id="9" creationId="{75D263E6-4FE6-8729-95F1-8D9E648E40CE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2.061" v="52" actId="165"/>
          <ac:grpSpMkLst>
            <pc:docMk/>
            <pc:sldMk cId="1619945203" sldId="1432"/>
            <ac:grpSpMk id="10" creationId="{93BA8F14-9AB8-A215-DEC6-E1D746E1BCAA}"/>
          </ac:grpSpMkLst>
        </pc:grpChg>
        <pc:grpChg chg="del mod">
          <ac:chgData name="Mirko Spedicato - Arkios Italy" userId="0449f2a3-37dc-4ddd-b008-62ecffc467a0" providerId="ADAL" clId="{8DEA4A65-50BB-42AB-93B1-8F00781B3ADC}" dt="2022-11-10T18:59:27.246" v="53" actId="165"/>
          <ac:grpSpMkLst>
            <pc:docMk/>
            <pc:sldMk cId="1619945203" sldId="1432"/>
            <ac:grpSpMk id="11" creationId="{DE1108A2-5753-4F24-7258-A27132D0569F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7.246" v="53" actId="165"/>
          <ac:grpSpMkLst>
            <pc:docMk/>
            <pc:sldMk cId="1619945203" sldId="1432"/>
            <ac:grpSpMk id="13" creationId="{E17E0E69-E6E2-43DD-CDCE-DD366191CE20}"/>
          </ac:grpSpMkLst>
        </pc:grpChg>
        <pc:grpChg chg="mod topLvl">
          <ac:chgData name="Mirko Spedicato - Arkios Italy" userId="0449f2a3-37dc-4ddd-b008-62ecffc467a0" providerId="ADAL" clId="{8DEA4A65-50BB-42AB-93B1-8F00781B3ADC}" dt="2022-11-10T18:50:31.293" v="5" actId="165"/>
          <ac:grpSpMkLst>
            <pc:docMk/>
            <pc:sldMk cId="1619945203" sldId="1432"/>
            <ac:grpSpMk id="15" creationId="{EFD337DD-99E3-F739-B112-50EB7092EEA0}"/>
          </ac:grpSpMkLst>
        </pc:grpChg>
        <pc:grpChg chg="del">
          <ac:chgData name="Mirko Spedicato - Arkios Italy" userId="0449f2a3-37dc-4ddd-b008-62ecffc467a0" providerId="ADAL" clId="{8DEA4A65-50BB-42AB-93B1-8F00781B3ADC}" dt="2022-11-10T18:50:46.171" v="6" actId="165"/>
          <ac:grpSpMkLst>
            <pc:docMk/>
            <pc:sldMk cId="1619945203" sldId="1432"/>
            <ac:grpSpMk id="17" creationId="{3175A7D9-8390-A947-A2B9-729745BAEA60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7.246" v="53" actId="165"/>
          <ac:grpSpMkLst>
            <pc:docMk/>
            <pc:sldMk cId="1619945203" sldId="1432"/>
            <ac:grpSpMk id="19" creationId="{E1E6E767-6FD6-BA71-81A3-B02834275322}"/>
          </ac:grpSpMkLst>
        </pc:grpChg>
        <pc:grpChg chg="mod topLvl">
          <ac:chgData name="Mirko Spedicato - Arkios Italy" userId="0449f2a3-37dc-4ddd-b008-62ecffc467a0" providerId="ADAL" clId="{8DEA4A65-50BB-42AB-93B1-8F00781B3ADC}" dt="2022-11-10T18:50:51.600" v="7" actId="552"/>
          <ac:grpSpMkLst>
            <pc:docMk/>
            <pc:sldMk cId="1619945203" sldId="1432"/>
            <ac:grpSpMk id="20" creationId="{3723FDB5-8495-0F47-1396-0A1EBBE6A784}"/>
          </ac:grpSpMkLst>
        </pc:grpChg>
        <pc:grpChg chg="mod topLvl">
          <ac:chgData name="Mirko Spedicato - Arkios Italy" userId="0449f2a3-37dc-4ddd-b008-62ecffc467a0" providerId="ADAL" clId="{8DEA4A65-50BB-42AB-93B1-8F00781B3ADC}" dt="2022-11-10T18:50:51.600" v="7" actId="552"/>
          <ac:grpSpMkLst>
            <pc:docMk/>
            <pc:sldMk cId="1619945203" sldId="1432"/>
            <ac:grpSpMk id="22" creationId="{0A2FD45D-18F5-9C7A-A69C-E7EE37A491F3}"/>
          </ac:grpSpMkLst>
        </pc:grpChg>
        <pc:grpChg chg="del">
          <ac:chgData name="Mirko Spedicato - Arkios Italy" userId="0449f2a3-37dc-4ddd-b008-62ecffc467a0" providerId="ADAL" clId="{8DEA4A65-50BB-42AB-93B1-8F00781B3ADC}" dt="2022-11-10T18:59:22.061" v="52" actId="165"/>
          <ac:grpSpMkLst>
            <pc:docMk/>
            <pc:sldMk cId="1619945203" sldId="1432"/>
            <ac:grpSpMk id="23" creationId="{7CA4788D-A8CE-8AA3-23AF-A7ADA5C5D47B}"/>
          </ac:grpSpMkLst>
        </pc:grpChg>
        <pc:grpChg chg="mod topLvl">
          <ac:chgData name="Mirko Spedicato - Arkios Italy" userId="0449f2a3-37dc-4ddd-b008-62ecffc467a0" providerId="ADAL" clId="{8DEA4A65-50BB-42AB-93B1-8F00781B3ADC}" dt="2022-11-10T18:51:05.896" v="9" actId="554"/>
          <ac:grpSpMkLst>
            <pc:docMk/>
            <pc:sldMk cId="1619945203" sldId="1432"/>
            <ac:grpSpMk id="24" creationId="{F0380A6E-0FB5-CFD2-E685-B0F34528BD6E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2.061" v="52" actId="165"/>
          <ac:grpSpMkLst>
            <pc:docMk/>
            <pc:sldMk cId="1619945203" sldId="1432"/>
            <ac:grpSpMk id="26" creationId="{0E24F5BA-919D-CF6F-B63D-9183D22D3335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2.061" v="52" actId="165"/>
          <ac:grpSpMkLst>
            <pc:docMk/>
            <pc:sldMk cId="1619945203" sldId="1432"/>
            <ac:grpSpMk id="27" creationId="{EF0414F0-5580-B106-21F6-951427017A18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2.061" v="52" actId="165"/>
          <ac:grpSpMkLst>
            <pc:docMk/>
            <pc:sldMk cId="1619945203" sldId="1432"/>
            <ac:grpSpMk id="28" creationId="{5319B294-BF79-4105-F6AD-74A7B310C556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22.061" v="52" actId="165"/>
          <ac:grpSpMkLst>
            <pc:docMk/>
            <pc:sldMk cId="1619945203" sldId="1432"/>
            <ac:grpSpMk id="29" creationId="{5DE4331F-676F-5A0D-0C94-FD503F1847C1}"/>
          </ac:grpSpMkLst>
        </pc:grpChg>
        <pc:grpChg chg="mod topLvl">
          <ac:chgData name="Mirko Spedicato - Arkios Italy" userId="0449f2a3-37dc-4ddd-b008-62ecffc467a0" providerId="ADAL" clId="{8DEA4A65-50BB-42AB-93B1-8F00781B3ADC}" dt="2022-11-10T18:50:31.293" v="5" actId="165"/>
          <ac:grpSpMkLst>
            <pc:docMk/>
            <pc:sldMk cId="1619945203" sldId="1432"/>
            <ac:grpSpMk id="31" creationId="{E8AEEA4E-F9A3-3C9E-7604-3B340AF9EFB8}"/>
          </ac:grpSpMkLst>
        </pc:grpChg>
        <pc:grpChg chg="mod topLvl">
          <ac:chgData name="Mirko Spedicato - Arkios Italy" userId="0449f2a3-37dc-4ddd-b008-62ecffc467a0" providerId="ADAL" clId="{8DEA4A65-50BB-42AB-93B1-8F00781B3ADC}" dt="2022-11-10T18:50:46.171" v="6" actId="165"/>
          <ac:grpSpMkLst>
            <pc:docMk/>
            <pc:sldMk cId="1619945203" sldId="1432"/>
            <ac:grpSpMk id="32" creationId="{5429110A-193A-BE21-EC82-38C35298BDB0}"/>
          </ac:grpSpMkLst>
        </pc:grpChg>
        <pc:grpChg chg="mod topLvl">
          <ac:chgData name="Mirko Spedicato - Arkios Italy" userId="0449f2a3-37dc-4ddd-b008-62ecffc467a0" providerId="ADAL" clId="{8DEA4A65-50BB-42AB-93B1-8F00781B3ADC}" dt="2022-11-10T18:50:18.098" v="3" actId="165"/>
          <ac:grpSpMkLst>
            <pc:docMk/>
            <pc:sldMk cId="1619945203" sldId="1432"/>
            <ac:grpSpMk id="33" creationId="{A3789464-64A7-27DC-9B87-2C717500817B}"/>
          </ac:grpSpMkLst>
        </pc:grpChg>
        <pc:grpChg chg="del">
          <ac:chgData name="Mirko Spedicato - Arkios Italy" userId="0449f2a3-37dc-4ddd-b008-62ecffc467a0" providerId="ADAL" clId="{8DEA4A65-50BB-42AB-93B1-8F00781B3ADC}" dt="2022-11-10T18:59:18.988" v="51" actId="165"/>
          <ac:grpSpMkLst>
            <pc:docMk/>
            <pc:sldMk cId="1619945203" sldId="1432"/>
            <ac:grpSpMk id="928" creationId="{23E71AA9-B655-B7F3-24D4-4EE821982F24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18.988" v="51" actId="165"/>
          <ac:grpSpMkLst>
            <pc:docMk/>
            <pc:sldMk cId="1619945203" sldId="1432"/>
            <ac:grpSpMk id="929" creationId="{B1696267-6ECB-A7B8-C928-C6AFE152B1A0}"/>
          </ac:grpSpMkLst>
        </pc:grpChg>
        <pc:grpChg chg="mod topLvl">
          <ac:chgData name="Mirko Spedicato - Arkios Italy" userId="0449f2a3-37dc-4ddd-b008-62ecffc467a0" providerId="ADAL" clId="{8DEA4A65-50BB-42AB-93B1-8F00781B3ADC}" dt="2022-11-10T18:59:18.988" v="51" actId="165"/>
          <ac:grpSpMkLst>
            <pc:docMk/>
            <pc:sldMk cId="1619945203" sldId="1432"/>
            <ac:grpSpMk id="930" creationId="{3525AF79-3AA2-153C-83E4-2EA206A31E6B}"/>
          </ac:grpSpMkLst>
        </pc:grpChg>
        <pc:picChg chg="mod">
          <ac:chgData name="Mirko Spedicato - Arkios Italy" userId="0449f2a3-37dc-4ddd-b008-62ecffc467a0" providerId="ADAL" clId="{8DEA4A65-50BB-42AB-93B1-8F00781B3ADC}" dt="2022-11-10T18:50:18.098" v="3" actId="165"/>
          <ac:picMkLst>
            <pc:docMk/>
            <pc:sldMk cId="1619945203" sldId="1432"/>
            <ac:picMk id="4" creationId="{ED9B1142-B7A1-49F2-89B6-697E96E507AA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12" creationId="{448FEB58-96DC-4537-9C84-2F1D76A2BB1E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14" creationId="{D825054D-5BE7-478E-9395-ACCF9EECB217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36" creationId="{9A34E685-6818-812F-97C4-FE845D22137F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42" creationId="{51DE4BEC-9648-DF7A-D7E2-C45D950CA1AD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43" creationId="{A578A7B5-10FD-AC4C-2E98-100CFC94E897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44" creationId="{7D158139-1046-1258-C3FF-14B8C8CC58DB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175" creationId="{82D8DBA6-12ED-4BDF-919E-3EF201ECF142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176" creationId="{7829C578-6455-4953-B4AB-74BBE85F0E4B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177" creationId="{96A3F2AE-BCAB-42FC-BF25-575BA247FAD0}"/>
          </ac:picMkLst>
        </pc:picChg>
        <pc:picChg chg="mod topLvl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178" creationId="{66C73944-DA0D-46C1-B860-4246361265D7}"/>
          </ac:picMkLst>
        </pc:picChg>
        <pc:picChg chg="mod">
          <ac:chgData name="Mirko Spedicato - Arkios Italy" userId="0449f2a3-37dc-4ddd-b008-62ecffc467a0" providerId="ADAL" clId="{8DEA4A65-50BB-42AB-93B1-8F00781B3ADC}" dt="2022-11-10T18:50:46.171" v="6" actId="165"/>
          <ac:picMkLst>
            <pc:docMk/>
            <pc:sldMk cId="1619945203" sldId="1432"/>
            <ac:picMk id="180" creationId="{ABB0B38C-6EDA-42B2-9F48-5398F0700E81}"/>
          </ac:picMkLst>
        </pc:picChg>
        <pc:picChg chg="mod">
          <ac:chgData name="Mirko Spedicato - Arkios Italy" userId="0449f2a3-37dc-4ddd-b008-62ecffc467a0" providerId="ADAL" clId="{8DEA4A65-50BB-42AB-93B1-8F00781B3ADC}" dt="2022-11-10T18:50:46.171" v="6" actId="165"/>
          <ac:picMkLst>
            <pc:docMk/>
            <pc:sldMk cId="1619945203" sldId="1432"/>
            <ac:picMk id="181" creationId="{22371F12-E91D-496C-B370-B2627AC02568}"/>
          </ac:picMkLst>
        </pc:picChg>
        <pc:picChg chg="mod">
          <ac:chgData name="Mirko Spedicato - Arkios Italy" userId="0449f2a3-37dc-4ddd-b008-62ecffc467a0" providerId="ADAL" clId="{8DEA4A65-50BB-42AB-93B1-8F00781B3ADC}" dt="2022-11-10T18:50:46.171" v="6" actId="165"/>
          <ac:picMkLst>
            <pc:docMk/>
            <pc:sldMk cId="1619945203" sldId="1432"/>
            <ac:picMk id="182" creationId="{2565CCE0-A126-4401-AEA2-63AFB1A15D57}"/>
          </ac:picMkLst>
        </pc:picChg>
        <pc:picChg chg="mod">
          <ac:chgData name="Mirko Spedicato - Arkios Italy" userId="0449f2a3-37dc-4ddd-b008-62ecffc467a0" providerId="ADAL" clId="{8DEA4A65-50BB-42AB-93B1-8F00781B3ADC}" dt="2022-11-10T18:50:46.171" v="6" actId="165"/>
          <ac:picMkLst>
            <pc:docMk/>
            <pc:sldMk cId="1619945203" sldId="1432"/>
            <ac:picMk id="183" creationId="{A7ACEAF9-4B6F-48B8-800B-2570CA2B78FD}"/>
          </ac:picMkLst>
        </pc:picChg>
        <pc:picChg chg="mod">
          <ac:chgData name="Mirko Spedicato - Arkios Italy" userId="0449f2a3-37dc-4ddd-b008-62ecffc467a0" providerId="ADAL" clId="{8DEA4A65-50BB-42AB-93B1-8F00781B3ADC}" dt="2022-11-10T18:50:46.171" v="6" actId="165"/>
          <ac:picMkLst>
            <pc:docMk/>
            <pc:sldMk cId="1619945203" sldId="1432"/>
            <ac:picMk id="184" creationId="{B38BF5EF-21DD-47B0-90E2-E7FE0EFB02D2}"/>
          </ac:picMkLst>
        </pc:picChg>
        <pc:picChg chg="mod">
          <ac:chgData name="Mirko Spedicato - Arkios Italy" userId="0449f2a3-37dc-4ddd-b008-62ecffc467a0" providerId="ADAL" clId="{8DEA4A65-50BB-42AB-93B1-8F00781B3ADC}" dt="2022-11-10T18:50:46.171" v="6" actId="165"/>
          <ac:picMkLst>
            <pc:docMk/>
            <pc:sldMk cId="1619945203" sldId="1432"/>
            <ac:picMk id="185" creationId="{95377C2E-1558-4FAE-8C2F-4905E2F6C95C}"/>
          </ac:picMkLst>
        </pc:picChg>
        <pc:picChg chg="mod">
          <ac:chgData name="Mirko Spedicato - Arkios Italy" userId="0449f2a3-37dc-4ddd-b008-62ecffc467a0" providerId="ADAL" clId="{8DEA4A65-50BB-42AB-93B1-8F00781B3ADC}" dt="2022-11-10T18:50:46.171" v="6" actId="165"/>
          <ac:picMkLst>
            <pc:docMk/>
            <pc:sldMk cId="1619945203" sldId="1432"/>
            <ac:picMk id="186" creationId="{833AA610-3531-4A4E-90CC-64D96939B42C}"/>
          </ac:picMkLst>
        </pc:picChg>
        <pc:picChg chg="mod">
          <ac:chgData name="Mirko Spedicato - Arkios Italy" userId="0449f2a3-37dc-4ddd-b008-62ecffc467a0" providerId="ADAL" clId="{8DEA4A65-50BB-42AB-93B1-8F00781B3ADC}" dt="2022-11-10T18:50:51.600" v="7" actId="552"/>
          <ac:picMkLst>
            <pc:docMk/>
            <pc:sldMk cId="1619945203" sldId="1432"/>
            <ac:picMk id="187" creationId="{17C5B7C2-61AD-49C8-9D80-0494C4381866}"/>
          </ac:picMkLst>
        </pc:picChg>
        <pc:picChg chg="mod">
          <ac:chgData name="Mirko Spedicato - Arkios Italy" userId="0449f2a3-37dc-4ddd-b008-62ecffc467a0" providerId="ADAL" clId="{8DEA4A65-50BB-42AB-93B1-8F00781B3ADC}" dt="2022-11-10T18:50:51.600" v="7" actId="552"/>
          <ac:picMkLst>
            <pc:docMk/>
            <pc:sldMk cId="1619945203" sldId="1432"/>
            <ac:picMk id="188" creationId="{ABC04AD6-BBF0-4BF3-9B21-230B39C12EF9}"/>
          </ac:picMkLst>
        </pc:picChg>
        <pc:picChg chg="mod">
          <ac:chgData name="Mirko Spedicato - Arkios Italy" userId="0449f2a3-37dc-4ddd-b008-62ecffc467a0" providerId="ADAL" clId="{8DEA4A65-50BB-42AB-93B1-8F00781B3ADC}" dt="2022-11-10T18:50:51.600" v="7" actId="552"/>
          <ac:picMkLst>
            <pc:docMk/>
            <pc:sldMk cId="1619945203" sldId="1432"/>
            <ac:picMk id="189" creationId="{BE7F2D0E-DD77-49FD-9912-4DDB74F3F372}"/>
          </ac:picMkLst>
        </pc:picChg>
        <pc:picChg chg="mod">
          <ac:chgData name="Mirko Spedicato - Arkios Italy" userId="0449f2a3-37dc-4ddd-b008-62ecffc467a0" providerId="ADAL" clId="{8DEA4A65-50BB-42AB-93B1-8F00781B3ADC}" dt="2022-11-10T18:50:51.600" v="7" actId="552"/>
          <ac:picMkLst>
            <pc:docMk/>
            <pc:sldMk cId="1619945203" sldId="1432"/>
            <ac:picMk id="190" creationId="{ECCA6590-F08B-49F1-B62C-1F9B10BDAE78}"/>
          </ac:picMkLst>
        </pc:picChg>
        <pc:picChg chg="mod">
          <ac:chgData name="Mirko Spedicato - Arkios Italy" userId="0449f2a3-37dc-4ddd-b008-62ecffc467a0" providerId="ADAL" clId="{8DEA4A65-50BB-42AB-93B1-8F00781B3ADC}" dt="2022-11-10T18:50:51.600" v="7" actId="552"/>
          <ac:picMkLst>
            <pc:docMk/>
            <pc:sldMk cId="1619945203" sldId="1432"/>
            <ac:picMk id="191" creationId="{2B2D15AB-9011-425F-9793-B319BB001F7F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194" creationId="{2FF9917B-7261-4FFA-9213-413CA4725614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195" creationId="{7C79254A-9B68-44E4-8589-FF15F04E0D57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196" creationId="{9AC70694-4CC7-45E3-B89C-9DB03B89172A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197" creationId="{D4A1837A-EF2B-4412-82FB-AFF5EBC25D36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198" creationId="{E276D7EA-6F95-4930-88F8-FBE3B0743304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199" creationId="{3B2FD3B2-E01F-4A79-B3F2-FB7DD1F578DD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00" creationId="{3E418D4B-7DA9-4784-AD3D-86B08CDBA2C3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01" creationId="{38E80C0A-D399-4572-A1A1-3296EF798D3C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02" creationId="{02CFAFFF-BA21-47F2-8001-ED254B48FAC2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03" creationId="{D26D18DD-56D7-41EC-8134-31C79DB66374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04" creationId="{08991CA2-92D7-4089-9076-1B257DB4B3EC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05" creationId="{4E232B83-471D-427F-84AF-BB4C568EE723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06" creationId="{C70BFB34-CBDD-4401-934D-80086E72DC51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212" creationId="{5C1A8364-252A-4A6D-AD64-265F9BF051A7}"/>
          </ac:picMkLst>
        </pc:picChg>
        <pc:picChg chg="mod">
          <ac:chgData name="Mirko Spedicato - Arkios Italy" userId="0449f2a3-37dc-4ddd-b008-62ecffc467a0" providerId="ADAL" clId="{8DEA4A65-50BB-42AB-93B1-8F00781B3ADC}" dt="2022-11-10T18:50:18.098" v="3" actId="165"/>
          <ac:picMkLst>
            <pc:docMk/>
            <pc:sldMk cId="1619945203" sldId="1432"/>
            <ac:picMk id="221" creationId="{11D77F4F-9C50-428D-A76F-EA5A377AA4B6}"/>
          </ac:picMkLst>
        </pc:picChg>
        <pc:picChg chg="mod">
          <ac:chgData name="Mirko Spedicato - Arkios Italy" userId="0449f2a3-37dc-4ddd-b008-62ecffc467a0" providerId="ADAL" clId="{8DEA4A65-50BB-42AB-93B1-8F00781B3ADC}" dt="2022-11-10T18:50:18.098" v="3" actId="165"/>
          <ac:picMkLst>
            <pc:docMk/>
            <pc:sldMk cId="1619945203" sldId="1432"/>
            <ac:picMk id="223" creationId="{1CCFF1D9-5CCE-46E8-A82C-F5F6DB800A02}"/>
          </ac:picMkLst>
        </pc:picChg>
        <pc:picChg chg="mod">
          <ac:chgData name="Mirko Spedicato - Arkios Italy" userId="0449f2a3-37dc-4ddd-b008-62ecffc467a0" providerId="ADAL" clId="{8DEA4A65-50BB-42AB-93B1-8F00781B3ADC}" dt="2022-11-10T18:50:18.098" v="3" actId="165"/>
          <ac:picMkLst>
            <pc:docMk/>
            <pc:sldMk cId="1619945203" sldId="1432"/>
            <ac:picMk id="224" creationId="{AB320EB3-BAFF-4851-B86B-BB576459A3C2}"/>
          </ac:picMkLst>
        </pc:picChg>
        <pc:picChg chg="mod">
          <ac:chgData name="Mirko Spedicato - Arkios Italy" userId="0449f2a3-37dc-4ddd-b008-62ecffc467a0" providerId="ADAL" clId="{8DEA4A65-50BB-42AB-93B1-8F00781B3ADC}" dt="2022-11-10T18:50:18.098" v="3" actId="165"/>
          <ac:picMkLst>
            <pc:docMk/>
            <pc:sldMk cId="1619945203" sldId="1432"/>
            <ac:picMk id="225" creationId="{EE2328A8-A069-4018-831F-EC614DE24B28}"/>
          </ac:picMkLst>
        </pc:picChg>
        <pc:picChg chg="mod">
          <ac:chgData name="Mirko Spedicato - Arkios Italy" userId="0449f2a3-37dc-4ddd-b008-62ecffc467a0" providerId="ADAL" clId="{8DEA4A65-50BB-42AB-93B1-8F00781B3ADC}" dt="2022-11-10T18:50:18.098" v="3" actId="165"/>
          <ac:picMkLst>
            <pc:docMk/>
            <pc:sldMk cId="1619945203" sldId="1432"/>
            <ac:picMk id="226" creationId="{5D7F7A2C-BAE1-437D-83DF-5007B89893AC}"/>
          </ac:picMkLst>
        </pc:picChg>
        <pc:picChg chg="mod">
          <ac:chgData name="Mirko Spedicato - Arkios Italy" userId="0449f2a3-37dc-4ddd-b008-62ecffc467a0" providerId="ADAL" clId="{8DEA4A65-50BB-42AB-93B1-8F00781B3ADC}" dt="2022-11-10T18:50:18.098" v="3" actId="165"/>
          <ac:picMkLst>
            <pc:docMk/>
            <pc:sldMk cId="1619945203" sldId="1432"/>
            <ac:picMk id="227" creationId="{791869F5-C5D8-4937-B773-2307D3638956}"/>
          </ac:picMkLst>
        </pc:picChg>
        <pc:picChg chg="mod">
          <ac:chgData name="Mirko Spedicato - Arkios Italy" userId="0449f2a3-37dc-4ddd-b008-62ecffc467a0" providerId="ADAL" clId="{8DEA4A65-50BB-42AB-93B1-8F00781B3ADC}" dt="2022-11-10T18:50:18.098" v="3" actId="165"/>
          <ac:picMkLst>
            <pc:docMk/>
            <pc:sldMk cId="1619945203" sldId="1432"/>
            <ac:picMk id="228" creationId="{4D7C3BE2-C68C-474D-8A0C-28E83D55C5A4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29" creationId="{08A07AD0-B08C-4E7A-BD06-022666351EBF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30" creationId="{0D8A3514-6E45-499B-A3B7-36332BAA532B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31" creationId="{AE27B145-1679-4168-A307-AD682AE3DD25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32" creationId="{7E8A9921-2EE7-42B7-B20D-108FD9333E16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33" creationId="{FEE42A2D-90FE-4C52-8E79-1A4BCB262C7A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34" creationId="{2449E4CA-7A06-47CB-AD31-663C168C82C1}"/>
          </ac:picMkLst>
        </pc:picChg>
        <pc:picChg chg="mod">
          <ac:chgData name="Mirko Spedicato - Arkios Italy" userId="0449f2a3-37dc-4ddd-b008-62ecffc467a0" providerId="ADAL" clId="{8DEA4A65-50BB-42AB-93B1-8F00781B3ADC}" dt="2022-11-10T18:50:51.600" v="7" actId="552"/>
          <ac:picMkLst>
            <pc:docMk/>
            <pc:sldMk cId="1619945203" sldId="1432"/>
            <ac:picMk id="238" creationId="{E955A459-22ED-486B-A46F-CFC97812AFEE}"/>
          </ac:picMkLst>
        </pc:picChg>
        <pc:picChg chg="mod">
          <ac:chgData name="Mirko Spedicato - Arkios Italy" userId="0449f2a3-37dc-4ddd-b008-62ecffc467a0" providerId="ADAL" clId="{8DEA4A65-50BB-42AB-93B1-8F00781B3ADC}" dt="2022-11-10T18:50:51.600" v="7" actId="552"/>
          <ac:picMkLst>
            <pc:docMk/>
            <pc:sldMk cId="1619945203" sldId="1432"/>
            <ac:picMk id="240" creationId="{3DB02A05-C8CF-4FBF-A69D-6F16EB0E8FE6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41" creationId="{3E2E6113-F5CA-4809-B408-FE885B56033E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42" creationId="{0854B2FA-2316-4C4A-BD94-16A156B1E216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43" creationId="{F6AB381B-92BE-4BF1-AC74-93DD3CE54312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244" creationId="{664AAFDC-D9B2-4181-B285-0F6C74330D41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47" creationId="{D4D68DAB-B242-4348-89DC-5C2BA6A5668C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48" creationId="{781D38C8-097C-4E00-82E2-280DF74D1A5E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50" creationId="{20BFADFE-43F7-4DA5-A5B1-41C967421A3A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251" creationId="{0B184F4F-6BC4-46EA-87C2-ADF018945F5B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254" creationId="{A1C4BA39-AAE9-4A9D-A4C8-E119B6F90CD5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264" creationId="{3D16A162-1783-4B6A-AE49-7D4E45438C4A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265" creationId="{BEBAF829-15F2-4EA0-9A7A-59426E3083A5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03" creationId="{EE87CE94-2506-626E-38B0-87641FF86BEB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12" creationId="{5592CB67-9FE3-4454-64BD-CD6FEED92188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320" creationId="{EBD55AAA-73D3-4755-B38A-78A119415283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326" creationId="{8449E62F-F5D7-48B1-8E6D-8C725B636FBF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327" creationId="{DC87CB13-5F2E-4EBF-B290-40A77D98200B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328" creationId="{A035C751-6B6D-4EAD-B793-754D6F704A02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329" creationId="{0BE21278-25CA-431C-8136-10B5D8E9D35F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330" creationId="{C238A4A9-A0B7-4162-B4E7-98B91E1BB8D7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331" creationId="{7278F25F-F4E1-4671-B23C-08A0345E9DF1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332" creationId="{7DEDBD93-BF54-473B-B551-059649A57B80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337" creationId="{84C6EDF8-9064-4F2B-AD7F-FF4CDA35E94C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343" creationId="{FBBD1796-C553-4F55-A71B-D69C3F31F31C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344" creationId="{0FAA7BC7-BA90-46BE-9416-7C3122564B30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345" creationId="{71663371-BB7F-4188-B5D9-FD0E8EE5F0C9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346" creationId="{E6CD74AF-7013-427B-BDD8-AE7A3A4090D1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347" creationId="{EF8C4D46-1AB5-4B35-AF6D-4855FCC9F3AE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48" creationId="{201DEC5E-668F-5B2E-A592-C88E6E7C0E3B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52" creationId="{D13BAD1E-37FA-4783-A34D-A817CA1AE7C1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58" creationId="{67CB25E2-58A4-4FE5-81C1-5F724BD5D1A4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59" creationId="{7E6DDD3D-5637-4B83-8CC9-37D898E448BA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0" creationId="{63C7E44C-D35E-4B0B-9817-B2A44A774054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1" creationId="{57096572-DB9F-41B1-9EE4-E6F24873EEC6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2" creationId="{BDABFA75-910A-4B59-B4F1-3F3D029DF8B3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3" creationId="{515A0BE3-72C6-4C57-8961-93E256A1D874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4" creationId="{20307DE6-8252-74A0-E82C-F8F357E3D841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5" creationId="{6F202A4E-0472-0418-EF95-02B940296FDA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6" creationId="{DD2DABB4-959E-D7E3-7BA4-DF3B8BF99614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7" creationId="{78963082-E99B-629B-AA43-AE54FD496C89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8" creationId="{6FEBC036-9527-9021-0DAF-379B8C3E6B1A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69" creationId="{80014BE1-844A-7402-BACF-3DF63249DA2F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70" creationId="{1D9ED366-679A-2036-2FF6-C43388D2600B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71" creationId="{DFA33BF5-4019-3152-7F8B-B773020A1F64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72" creationId="{D9B808DD-858B-6132-13CC-C30C64C99EEE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77" creationId="{C431388D-E2A5-F81B-8067-A4EB4C327239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83" creationId="{B58C0C76-F59E-6F72-B67A-15C51BE87527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84" creationId="{86079427-AA73-51AE-6732-BB5A7471583C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85" creationId="{B5520218-1746-5131-1124-D67598723EFF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86" creationId="{52E3AFB0-0FBE-27D4-C220-649C4E486EA6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87" creationId="{51736956-6DD2-29A1-1E00-45C2B8BF202A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88" creationId="{1584033D-4622-227D-BF0B-C349AC23C6AC}"/>
          </ac:picMkLst>
        </pc:picChg>
        <pc:picChg chg="mod">
          <ac:chgData name="Mirko Spedicato - Arkios Italy" userId="0449f2a3-37dc-4ddd-b008-62ecffc467a0" providerId="ADAL" clId="{8DEA4A65-50BB-42AB-93B1-8F00781B3ADC}" dt="2022-11-10T18:59:22.061" v="52" actId="165"/>
          <ac:picMkLst>
            <pc:docMk/>
            <pc:sldMk cId="1619945203" sldId="1432"/>
            <ac:picMk id="389" creationId="{F441404A-122E-2BA8-0875-FCC3D9FB8BCF}"/>
          </ac:picMkLst>
        </pc:picChg>
        <pc:picChg chg="mod">
          <ac:chgData name="Mirko Spedicato - Arkios Italy" userId="0449f2a3-37dc-4ddd-b008-62ecffc467a0" providerId="ADAL" clId="{8DEA4A65-50BB-42AB-93B1-8F00781B3ADC}" dt="2022-11-10T18:50:46.171" v="6" actId="165"/>
          <ac:picMkLst>
            <pc:docMk/>
            <pc:sldMk cId="1619945203" sldId="1432"/>
            <ac:picMk id="781" creationId="{3D9036EE-12DD-4101-AAF8-B36083738BA3}"/>
          </ac:picMkLst>
        </pc:picChg>
        <pc:picChg chg="mod">
          <ac:chgData name="Mirko Spedicato - Arkios Italy" userId="0449f2a3-37dc-4ddd-b008-62ecffc467a0" providerId="ADAL" clId="{8DEA4A65-50BB-42AB-93B1-8F00781B3ADC}" dt="2022-11-10T18:50:51.600" v="7" actId="552"/>
          <ac:picMkLst>
            <pc:docMk/>
            <pc:sldMk cId="1619945203" sldId="1432"/>
            <ac:picMk id="803" creationId="{381716C7-8E59-40FD-8363-741FABEA735A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813" creationId="{337AC4B3-F636-4BBB-9D02-E60052E05CF9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823" creationId="{DFE73D8A-8A87-4505-B65E-B58279AAD97F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833" creationId="{4882338F-E6E3-44F7-8172-09B2093AF0C8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934" creationId="{45306A7E-ECE6-5365-C6B6-C778F2765BE5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940" creationId="{3033A494-61C4-58AA-C3E4-C3EF91C2F88C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941" creationId="{1D049E1E-1C8B-015F-391A-965E215859BC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942" creationId="{0E9F85D1-B640-9035-670B-B2809A9DDDD0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943" creationId="{19F2B6CE-9BFC-1854-C517-A812A5433700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947" creationId="{6225803E-B1BE-4691-BE5C-791B377C9B0A}"/>
          </ac:picMkLst>
        </pc:picChg>
        <pc:picChg chg="mod">
          <ac:chgData name="Mirko Spedicato - Arkios Italy" userId="0449f2a3-37dc-4ddd-b008-62ecffc467a0" providerId="ADAL" clId="{8DEA4A65-50BB-42AB-93B1-8F00781B3ADC}" dt="2022-11-10T18:59:18.988" v="51" actId="165"/>
          <ac:picMkLst>
            <pc:docMk/>
            <pc:sldMk cId="1619945203" sldId="1432"/>
            <ac:picMk id="953" creationId="{566897DE-B277-40CA-9FF3-B7E5F21BDA45}"/>
          </ac:picMkLst>
        </pc:picChg>
        <pc:picChg chg="mod">
          <ac:chgData name="Mirko Spedicato - Arkios Italy" userId="0449f2a3-37dc-4ddd-b008-62ecffc467a0" providerId="ADAL" clId="{8DEA4A65-50BB-42AB-93B1-8F00781B3ADC}" dt="2022-11-10T18:50:51.600" v="7" actId="552"/>
          <ac:picMkLst>
            <pc:docMk/>
            <pc:sldMk cId="1619945203" sldId="1432"/>
            <ac:picMk id="957" creationId="{5BD7906C-6FB4-4313-9D61-61B690E2CF15}"/>
          </ac:picMkLst>
        </pc:picChg>
        <pc:picChg chg="mod">
          <ac:chgData name="Mirko Spedicato - Arkios Italy" userId="0449f2a3-37dc-4ddd-b008-62ecffc467a0" providerId="ADAL" clId="{8DEA4A65-50BB-42AB-93B1-8F00781B3ADC}" dt="2022-11-10T18:59:27.246" v="53" actId="165"/>
          <ac:picMkLst>
            <pc:docMk/>
            <pc:sldMk cId="1619945203" sldId="1432"/>
            <ac:picMk id="967" creationId="{510AA7DC-A5CA-40AF-93DD-0EC1A9A25933}"/>
          </ac:picMkLst>
        </pc:picChg>
        <pc:picChg chg="mod">
          <ac:chgData name="Mirko Spedicato - Arkios Italy" userId="0449f2a3-37dc-4ddd-b008-62ecffc467a0" providerId="ADAL" clId="{8DEA4A65-50BB-42AB-93B1-8F00781B3ADC}" dt="2022-11-10T18:51:05.896" v="9" actId="554"/>
          <ac:picMkLst>
            <pc:docMk/>
            <pc:sldMk cId="1619945203" sldId="1432"/>
            <ac:picMk id="977" creationId="{D1DE0F01-E568-4A34-99F6-B90E242A48C1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987" creationId="{C978FFE7-C681-424C-8C6C-0BEA0FA28336}"/>
          </ac:picMkLst>
        </pc:picChg>
        <pc:picChg chg="mod">
          <ac:chgData name="Mirko Spedicato - Arkios Italy" userId="0449f2a3-37dc-4ddd-b008-62ecffc467a0" providerId="ADAL" clId="{8DEA4A65-50BB-42AB-93B1-8F00781B3ADC}" dt="2022-11-10T18:50:31.293" v="5" actId="165"/>
          <ac:picMkLst>
            <pc:docMk/>
            <pc:sldMk cId="1619945203" sldId="1432"/>
            <ac:picMk id="1007" creationId="{42D6A72C-0728-4697-AF12-0AAF0E72756F}"/>
          </ac:picMkLst>
        </pc:picChg>
        <pc:picChg chg="mod">
          <ac:chgData name="Mirko Spedicato - Arkios Italy" userId="0449f2a3-37dc-4ddd-b008-62ecffc467a0" providerId="ADAL" clId="{8DEA4A65-50BB-42AB-93B1-8F00781B3ADC}" dt="2022-11-10T18:50:18.098" v="3" actId="165"/>
          <ac:picMkLst>
            <pc:docMk/>
            <pc:sldMk cId="1619945203" sldId="1432"/>
            <ac:picMk id="1017" creationId="{8A899833-1880-4FBF-BFB8-1A7A66411BA9}"/>
          </ac:picMkLst>
        </pc:picChg>
        <pc:cxnChg chg="mod">
          <ac:chgData name="Mirko Spedicato - Arkios Italy" userId="0449f2a3-37dc-4ddd-b008-62ecffc467a0" providerId="ADAL" clId="{8DEA4A65-50BB-42AB-93B1-8F00781B3ADC}" dt="2022-11-10T18:59:18.988" v="51" actId="165"/>
          <ac:cxnSpMkLst>
            <pc:docMk/>
            <pc:sldMk cId="1619945203" sldId="1432"/>
            <ac:cxnSpMk id="34" creationId="{22CD9B58-638F-7DC8-BE77-77A32DE63C63}"/>
          </ac:cxnSpMkLst>
        </pc:cxnChg>
        <pc:cxnChg chg="mod">
          <ac:chgData name="Mirko Spedicato - Arkios Italy" userId="0449f2a3-37dc-4ddd-b008-62ecffc467a0" providerId="ADAL" clId="{8DEA4A65-50BB-42AB-93B1-8F00781B3ADC}" dt="2022-11-10T18:59:18.988" v="51" actId="165"/>
          <ac:cxnSpMkLst>
            <pc:docMk/>
            <pc:sldMk cId="1619945203" sldId="1432"/>
            <ac:cxnSpMk id="35" creationId="{15DA3AB3-515F-0CCE-376C-401C6F9A4005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210" creationId="{F3C246B6-E93C-4FB5-8A9B-018D70C71748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211" creationId="{D8C7D2D5-CD9C-472D-85AE-689548CFF3C7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301" creationId="{ECCCD47A-567C-B6F7-967C-6CE5447B694F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302" creationId="{551A4303-19EA-86EF-0A6F-5E2933AF09E9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310" creationId="{4266B46D-1A53-AA33-8FA1-4342A4E614DA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311" creationId="{BE0633FC-284C-E869-E264-8088B94DBE3E}"/>
          </ac:cxnSpMkLst>
        </pc:cxnChg>
        <pc:cxnChg chg="mod">
          <ac:chgData name="Mirko Spedicato - Arkios Italy" userId="0449f2a3-37dc-4ddd-b008-62ecffc467a0" providerId="ADAL" clId="{8DEA4A65-50BB-42AB-93B1-8F00781B3ADC}" dt="2022-11-10T18:50:31.293" v="5" actId="165"/>
          <ac:cxnSpMkLst>
            <pc:docMk/>
            <pc:sldMk cId="1619945203" sldId="1432"/>
            <ac:cxnSpMk id="318" creationId="{020A1BAA-A95E-4A40-B78A-6CF8885D5E05}"/>
          </ac:cxnSpMkLst>
        </pc:cxnChg>
        <pc:cxnChg chg="mod">
          <ac:chgData name="Mirko Spedicato - Arkios Italy" userId="0449f2a3-37dc-4ddd-b008-62ecffc467a0" providerId="ADAL" clId="{8DEA4A65-50BB-42AB-93B1-8F00781B3ADC}" dt="2022-11-10T18:50:31.293" v="5" actId="165"/>
          <ac:cxnSpMkLst>
            <pc:docMk/>
            <pc:sldMk cId="1619945203" sldId="1432"/>
            <ac:cxnSpMk id="319" creationId="{80188BCF-F01B-4B13-A01F-D12BB11DE83F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335" creationId="{240C33ED-C1DB-44F7-BF2C-EEB9B2A66520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336" creationId="{F4FDFDF2-8646-41CC-8ED3-369E9F3FE9EE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350" creationId="{0112592F-E792-4E17-8A3E-E98A6FE6F90E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351" creationId="{BCDC1268-7D17-492D-B5D4-AB50F9EC9020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375" creationId="{A6745CF5-A0F1-9923-71E3-4CD4AEE006F8}"/>
          </ac:cxnSpMkLst>
        </pc:cxnChg>
        <pc:cxnChg chg="mod">
          <ac:chgData name="Mirko Spedicato - Arkios Italy" userId="0449f2a3-37dc-4ddd-b008-62ecffc467a0" providerId="ADAL" clId="{8DEA4A65-50BB-42AB-93B1-8F00781B3ADC}" dt="2022-11-10T18:59:22.061" v="52" actId="165"/>
          <ac:cxnSpMkLst>
            <pc:docMk/>
            <pc:sldMk cId="1619945203" sldId="1432"/>
            <ac:cxnSpMk id="376" creationId="{AA030119-0D19-E450-DF92-DB95F87B2447}"/>
          </ac:cxnSpMkLst>
        </pc:cxnChg>
        <pc:cxnChg chg="mod">
          <ac:chgData name="Mirko Spedicato - Arkios Italy" userId="0449f2a3-37dc-4ddd-b008-62ecffc467a0" providerId="ADAL" clId="{8DEA4A65-50BB-42AB-93B1-8F00781B3ADC}" dt="2022-11-10T18:50:51.600" v="7" actId="552"/>
          <ac:cxnSpMkLst>
            <pc:docMk/>
            <pc:sldMk cId="1619945203" sldId="1432"/>
            <ac:cxnSpMk id="392" creationId="{D38F8D57-559A-8AF8-439C-763C62512570}"/>
          </ac:cxnSpMkLst>
        </pc:cxnChg>
        <pc:cxnChg chg="mod">
          <ac:chgData name="Mirko Spedicato - Arkios Italy" userId="0449f2a3-37dc-4ddd-b008-62ecffc467a0" providerId="ADAL" clId="{8DEA4A65-50BB-42AB-93B1-8F00781B3ADC}" dt="2022-11-10T18:50:46.171" v="6" actId="165"/>
          <ac:cxnSpMkLst>
            <pc:docMk/>
            <pc:sldMk cId="1619945203" sldId="1432"/>
            <ac:cxnSpMk id="779" creationId="{BF3C23DE-B9E0-4E2B-A579-D6A046EEFDDF}"/>
          </ac:cxnSpMkLst>
        </pc:cxnChg>
        <pc:cxnChg chg="mod">
          <ac:chgData name="Mirko Spedicato - Arkios Italy" userId="0449f2a3-37dc-4ddd-b008-62ecffc467a0" providerId="ADAL" clId="{8DEA4A65-50BB-42AB-93B1-8F00781B3ADC}" dt="2022-11-10T18:50:46.171" v="6" actId="165"/>
          <ac:cxnSpMkLst>
            <pc:docMk/>
            <pc:sldMk cId="1619945203" sldId="1432"/>
            <ac:cxnSpMk id="780" creationId="{1855C487-031D-4AB9-8DCB-D77570852E4C}"/>
          </ac:cxnSpMkLst>
        </pc:cxnChg>
        <pc:cxnChg chg="mod">
          <ac:chgData name="Mirko Spedicato - Arkios Italy" userId="0449f2a3-37dc-4ddd-b008-62ecffc467a0" providerId="ADAL" clId="{8DEA4A65-50BB-42AB-93B1-8F00781B3ADC}" dt="2022-11-10T18:50:51.600" v="7" actId="552"/>
          <ac:cxnSpMkLst>
            <pc:docMk/>
            <pc:sldMk cId="1619945203" sldId="1432"/>
            <ac:cxnSpMk id="801" creationId="{6404C069-ADAA-4D43-9547-E131BEC54EAC}"/>
          </ac:cxnSpMkLst>
        </pc:cxnChg>
        <pc:cxnChg chg="mod">
          <ac:chgData name="Mirko Spedicato - Arkios Italy" userId="0449f2a3-37dc-4ddd-b008-62ecffc467a0" providerId="ADAL" clId="{8DEA4A65-50BB-42AB-93B1-8F00781B3ADC}" dt="2022-11-10T18:50:51.600" v="7" actId="552"/>
          <ac:cxnSpMkLst>
            <pc:docMk/>
            <pc:sldMk cId="1619945203" sldId="1432"/>
            <ac:cxnSpMk id="802" creationId="{763BD5FB-41D9-4930-B35C-804E49390714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811" creationId="{C9DF7842-9CC3-4C7E-9040-B70A165AF096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812" creationId="{A75D9787-FB84-49C6-A2D6-D223613BBACA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821" creationId="{501601C1-126F-4C4E-AA13-CB5775152773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822" creationId="{1EF47752-383D-4E75-A941-B0AA205B7217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831" creationId="{0891CB46-DE9F-43C8-A6F5-2A56FD493606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832" creationId="{DF875942-13C0-4D2F-8418-C5F322850CA4}"/>
          </ac:cxnSpMkLst>
        </pc:cxnChg>
        <pc:cxnChg chg="mod">
          <ac:chgData name="Mirko Spedicato - Arkios Italy" userId="0449f2a3-37dc-4ddd-b008-62ecffc467a0" providerId="ADAL" clId="{8DEA4A65-50BB-42AB-93B1-8F00781B3ADC}" dt="2022-11-10T18:59:18.988" v="51" actId="165"/>
          <ac:cxnSpMkLst>
            <pc:docMk/>
            <pc:sldMk cId="1619945203" sldId="1432"/>
            <ac:cxnSpMk id="932" creationId="{D7B35F82-0C9B-475E-89DE-645EF982DCF9}"/>
          </ac:cxnSpMkLst>
        </pc:cxnChg>
        <pc:cxnChg chg="mod">
          <ac:chgData name="Mirko Spedicato - Arkios Italy" userId="0449f2a3-37dc-4ddd-b008-62ecffc467a0" providerId="ADAL" clId="{8DEA4A65-50BB-42AB-93B1-8F00781B3ADC}" dt="2022-11-10T18:59:18.988" v="51" actId="165"/>
          <ac:cxnSpMkLst>
            <pc:docMk/>
            <pc:sldMk cId="1619945203" sldId="1432"/>
            <ac:cxnSpMk id="933" creationId="{9AC2FACD-8042-2767-C890-CFD5BC13F52D}"/>
          </ac:cxnSpMkLst>
        </pc:cxnChg>
        <pc:cxnChg chg="mod">
          <ac:chgData name="Mirko Spedicato - Arkios Italy" userId="0449f2a3-37dc-4ddd-b008-62ecffc467a0" providerId="ADAL" clId="{8DEA4A65-50BB-42AB-93B1-8F00781B3ADC}" dt="2022-11-10T18:51:05.896" v="9" actId="554"/>
          <ac:cxnSpMkLst>
            <pc:docMk/>
            <pc:sldMk cId="1619945203" sldId="1432"/>
            <ac:cxnSpMk id="945" creationId="{FA0C2588-507F-47FF-8066-78940FDD7F03}"/>
          </ac:cxnSpMkLst>
        </pc:cxnChg>
        <pc:cxnChg chg="mod">
          <ac:chgData name="Mirko Spedicato - Arkios Italy" userId="0449f2a3-37dc-4ddd-b008-62ecffc467a0" providerId="ADAL" clId="{8DEA4A65-50BB-42AB-93B1-8F00781B3ADC}" dt="2022-11-10T18:51:05.896" v="9" actId="554"/>
          <ac:cxnSpMkLst>
            <pc:docMk/>
            <pc:sldMk cId="1619945203" sldId="1432"/>
            <ac:cxnSpMk id="946" creationId="{C6E04B70-DE13-4A50-BE04-09446A19D6AE}"/>
          </ac:cxnSpMkLst>
        </pc:cxnChg>
        <pc:cxnChg chg="mod">
          <ac:chgData name="Mirko Spedicato - Arkios Italy" userId="0449f2a3-37dc-4ddd-b008-62ecffc467a0" providerId="ADAL" clId="{8DEA4A65-50BB-42AB-93B1-8F00781B3ADC}" dt="2022-11-10T18:50:51.600" v="7" actId="552"/>
          <ac:cxnSpMkLst>
            <pc:docMk/>
            <pc:sldMk cId="1619945203" sldId="1432"/>
            <ac:cxnSpMk id="955" creationId="{AB48412B-F94D-4E41-B038-5E26FF52BD6F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965" creationId="{294F7CE4-F0D4-4237-9968-A8C7BFD01548}"/>
          </ac:cxnSpMkLst>
        </pc:cxnChg>
        <pc:cxnChg chg="mod">
          <ac:chgData name="Mirko Spedicato - Arkios Italy" userId="0449f2a3-37dc-4ddd-b008-62ecffc467a0" providerId="ADAL" clId="{8DEA4A65-50BB-42AB-93B1-8F00781B3ADC}" dt="2022-11-10T18:59:27.246" v="53" actId="165"/>
          <ac:cxnSpMkLst>
            <pc:docMk/>
            <pc:sldMk cId="1619945203" sldId="1432"/>
            <ac:cxnSpMk id="966" creationId="{383D9B02-3F70-4371-A59C-8FFC0EC36691}"/>
          </ac:cxnSpMkLst>
        </pc:cxnChg>
        <pc:cxnChg chg="mod">
          <ac:chgData name="Mirko Spedicato - Arkios Italy" userId="0449f2a3-37dc-4ddd-b008-62ecffc467a0" providerId="ADAL" clId="{8DEA4A65-50BB-42AB-93B1-8F00781B3ADC}" dt="2022-11-10T18:51:05.896" v="9" actId="554"/>
          <ac:cxnSpMkLst>
            <pc:docMk/>
            <pc:sldMk cId="1619945203" sldId="1432"/>
            <ac:cxnSpMk id="975" creationId="{267E9601-6198-43DF-82CA-EEDC74F57A86}"/>
          </ac:cxnSpMkLst>
        </pc:cxnChg>
        <pc:cxnChg chg="mod">
          <ac:chgData name="Mirko Spedicato - Arkios Italy" userId="0449f2a3-37dc-4ddd-b008-62ecffc467a0" providerId="ADAL" clId="{8DEA4A65-50BB-42AB-93B1-8F00781B3ADC}" dt="2022-11-10T18:51:05.896" v="9" actId="554"/>
          <ac:cxnSpMkLst>
            <pc:docMk/>
            <pc:sldMk cId="1619945203" sldId="1432"/>
            <ac:cxnSpMk id="976" creationId="{41FF7D65-A94B-4D91-B560-824E5EB4128B}"/>
          </ac:cxnSpMkLst>
        </pc:cxnChg>
        <pc:cxnChg chg="mod">
          <ac:chgData name="Mirko Spedicato - Arkios Italy" userId="0449f2a3-37dc-4ddd-b008-62ecffc467a0" providerId="ADAL" clId="{8DEA4A65-50BB-42AB-93B1-8F00781B3ADC}" dt="2022-11-10T18:50:31.293" v="5" actId="165"/>
          <ac:cxnSpMkLst>
            <pc:docMk/>
            <pc:sldMk cId="1619945203" sldId="1432"/>
            <ac:cxnSpMk id="985" creationId="{CF92DA69-19C7-4202-838E-3AB9E2A69AFC}"/>
          </ac:cxnSpMkLst>
        </pc:cxnChg>
        <pc:cxnChg chg="mod">
          <ac:chgData name="Mirko Spedicato - Arkios Italy" userId="0449f2a3-37dc-4ddd-b008-62ecffc467a0" providerId="ADAL" clId="{8DEA4A65-50BB-42AB-93B1-8F00781B3ADC}" dt="2022-11-10T18:50:31.293" v="5" actId="165"/>
          <ac:cxnSpMkLst>
            <pc:docMk/>
            <pc:sldMk cId="1619945203" sldId="1432"/>
            <ac:cxnSpMk id="986" creationId="{95354958-D8CF-4D8A-9B8B-7EBD2EDD3197}"/>
          </ac:cxnSpMkLst>
        </pc:cxnChg>
        <pc:cxnChg chg="mod">
          <ac:chgData name="Mirko Spedicato - Arkios Italy" userId="0449f2a3-37dc-4ddd-b008-62ecffc467a0" providerId="ADAL" clId="{8DEA4A65-50BB-42AB-93B1-8F00781B3ADC}" dt="2022-11-10T18:50:31.293" v="5" actId="165"/>
          <ac:cxnSpMkLst>
            <pc:docMk/>
            <pc:sldMk cId="1619945203" sldId="1432"/>
            <ac:cxnSpMk id="1005" creationId="{C471A118-1EEA-45AF-B24C-3A056BE59502}"/>
          </ac:cxnSpMkLst>
        </pc:cxnChg>
        <pc:cxnChg chg="mod">
          <ac:chgData name="Mirko Spedicato - Arkios Italy" userId="0449f2a3-37dc-4ddd-b008-62ecffc467a0" providerId="ADAL" clId="{8DEA4A65-50BB-42AB-93B1-8F00781B3ADC}" dt="2022-11-10T18:50:31.293" v="5" actId="165"/>
          <ac:cxnSpMkLst>
            <pc:docMk/>
            <pc:sldMk cId="1619945203" sldId="1432"/>
            <ac:cxnSpMk id="1006" creationId="{A7EBEE54-2D0A-4ACE-8DCF-5971817D6708}"/>
          </ac:cxnSpMkLst>
        </pc:cxnChg>
        <pc:cxnChg chg="mod">
          <ac:chgData name="Mirko Spedicato - Arkios Italy" userId="0449f2a3-37dc-4ddd-b008-62ecffc467a0" providerId="ADAL" clId="{8DEA4A65-50BB-42AB-93B1-8F00781B3ADC}" dt="2022-11-10T18:50:18.098" v="3" actId="165"/>
          <ac:cxnSpMkLst>
            <pc:docMk/>
            <pc:sldMk cId="1619945203" sldId="1432"/>
            <ac:cxnSpMk id="1015" creationId="{CF328D19-85ED-404E-AB4C-97FFCAB8CB60}"/>
          </ac:cxnSpMkLst>
        </pc:cxnChg>
        <pc:cxnChg chg="mod">
          <ac:chgData name="Mirko Spedicato - Arkios Italy" userId="0449f2a3-37dc-4ddd-b008-62ecffc467a0" providerId="ADAL" clId="{8DEA4A65-50BB-42AB-93B1-8F00781B3ADC}" dt="2022-11-10T18:50:18.098" v="3" actId="165"/>
          <ac:cxnSpMkLst>
            <pc:docMk/>
            <pc:sldMk cId="1619945203" sldId="1432"/>
            <ac:cxnSpMk id="1016" creationId="{5549EEDE-8E38-49CD-85A2-860FE249EC8F}"/>
          </ac:cxnSpMkLst>
        </pc:cxnChg>
      </pc:sldChg>
      <pc:sldChg chg="addSp delSp modSp mod">
        <pc:chgData name="Mirko Spedicato - Arkios Italy" userId="0449f2a3-37dc-4ddd-b008-62ecffc467a0" providerId="ADAL" clId="{8DEA4A65-50BB-42AB-93B1-8F00781B3ADC}" dt="2022-11-11T09:09:19.512" v="950" actId="554"/>
        <pc:sldMkLst>
          <pc:docMk/>
          <pc:sldMk cId="2583699403" sldId="1434"/>
        </pc:sldMkLst>
        <pc:spChg chg="mod">
          <ac:chgData name="Mirko Spedicato - Arkios Italy" userId="0449f2a3-37dc-4ddd-b008-62ecffc467a0" providerId="ADAL" clId="{8DEA4A65-50BB-42AB-93B1-8F00781B3ADC}" dt="2022-11-11T09:09:15.711" v="949" actId="554"/>
          <ac:spMkLst>
            <pc:docMk/>
            <pc:sldMk cId="2583699403" sldId="1434"/>
            <ac:spMk id="5" creationId="{2EDDE77C-0066-8986-D68A-5F3AE7320C8E}"/>
          </ac:spMkLst>
        </pc:spChg>
        <pc:spChg chg="mod">
          <ac:chgData name="Mirko Spedicato - Arkios Italy" userId="0449f2a3-37dc-4ddd-b008-62ecffc467a0" providerId="ADAL" clId="{8DEA4A65-50BB-42AB-93B1-8F00781B3ADC}" dt="2022-11-11T09:09:15.711" v="949" actId="554"/>
          <ac:spMkLst>
            <pc:docMk/>
            <pc:sldMk cId="2583699403" sldId="1434"/>
            <ac:spMk id="7" creationId="{B51E3B9F-E866-6C47-47FF-EF1C97AB2D7A}"/>
          </ac:spMkLst>
        </pc:spChg>
        <pc:spChg chg="mod">
          <ac:chgData name="Mirko Spedicato - Arkios Italy" userId="0449f2a3-37dc-4ddd-b008-62ecffc467a0" providerId="ADAL" clId="{8DEA4A65-50BB-42AB-93B1-8F00781B3ADC}" dt="2022-11-10T19:38:26.245" v="817" actId="20577"/>
          <ac:spMkLst>
            <pc:docMk/>
            <pc:sldMk cId="2583699403" sldId="1434"/>
            <ac:spMk id="9" creationId="{424B64E5-D682-424F-AE58-5E5B3E13C6FD}"/>
          </ac:spMkLst>
        </pc:spChg>
        <pc:spChg chg="mod">
          <ac:chgData name="Mirko Spedicato - Arkios Italy" userId="0449f2a3-37dc-4ddd-b008-62ecffc467a0" providerId="ADAL" clId="{8DEA4A65-50BB-42AB-93B1-8F00781B3ADC}" dt="2022-11-11T09:09:15.711" v="949" actId="554"/>
          <ac:spMkLst>
            <pc:docMk/>
            <pc:sldMk cId="2583699403" sldId="1434"/>
            <ac:spMk id="11" creationId="{42A9FF0A-0CD6-0321-B0A1-50AAC1356700}"/>
          </ac:spMkLst>
        </pc:spChg>
        <pc:spChg chg="mod">
          <ac:chgData name="Mirko Spedicato - Arkios Italy" userId="0449f2a3-37dc-4ddd-b008-62ecffc467a0" providerId="ADAL" clId="{8DEA4A65-50BB-42AB-93B1-8F00781B3ADC}" dt="2022-11-11T09:09:15.711" v="949" actId="554"/>
          <ac:spMkLst>
            <pc:docMk/>
            <pc:sldMk cId="2583699403" sldId="1434"/>
            <ac:spMk id="12" creationId="{EA3B108C-3C7F-56CE-0C25-6252373CDAA6}"/>
          </ac:spMkLst>
        </pc:spChg>
        <pc:spChg chg="mod">
          <ac:chgData name="Mirko Spedicato - Arkios Italy" userId="0449f2a3-37dc-4ddd-b008-62ecffc467a0" providerId="ADAL" clId="{8DEA4A65-50BB-42AB-93B1-8F00781B3ADC}" dt="2022-11-11T09:09:15.711" v="949" actId="554"/>
          <ac:spMkLst>
            <pc:docMk/>
            <pc:sldMk cId="2583699403" sldId="1434"/>
            <ac:spMk id="13" creationId="{01E5B59C-F417-3911-A0A3-0D9336FDA180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16" creationId="{1E8799A0-997F-5252-F0CA-28C5AB7CF73F}"/>
          </ac:spMkLst>
        </pc:spChg>
        <pc:spChg chg="mod">
          <ac:chgData name="Mirko Spedicato - Arkios Italy" userId="0449f2a3-37dc-4ddd-b008-62ecffc467a0" providerId="ADAL" clId="{8DEA4A65-50BB-42AB-93B1-8F00781B3ADC}" dt="2022-11-11T09:09:15.711" v="949" actId="554"/>
          <ac:spMkLst>
            <pc:docMk/>
            <pc:sldMk cId="2583699403" sldId="1434"/>
            <ac:spMk id="17" creationId="{31BED072-353F-F42F-C446-7254109D4C44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20" creationId="{87C2B712-FA8F-9E6B-EA64-7E619286BCC1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21" creationId="{81B39526-FC14-4BC5-8AFE-73713E4265AD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26" creationId="{9D976B36-6DF3-4562-802F-438B4CDA2C59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27" creationId="{50A20E72-AD97-46A8-A78D-2DA26C9E61BC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28" creationId="{4D4345A5-031B-4414-8773-BDF1945D575F}"/>
          </ac:spMkLst>
        </pc:spChg>
        <pc:spChg chg="mod">
          <ac:chgData name="Mirko Spedicato - Arkios Italy" userId="0449f2a3-37dc-4ddd-b008-62ecffc467a0" providerId="ADAL" clId="{8DEA4A65-50BB-42AB-93B1-8F00781B3ADC}" dt="2022-11-11T09:09:15.711" v="949" actId="554"/>
          <ac:spMkLst>
            <pc:docMk/>
            <pc:sldMk cId="2583699403" sldId="1434"/>
            <ac:spMk id="29" creationId="{325C9D88-8363-2FA4-E04B-487C25AD96FD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32" creationId="{1013AAED-0DE9-DC9E-845E-087D84B1C21C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32" creationId="{6B353B99-51AD-ADBB-F80C-FDF3BAFCED73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33" creationId="{185E620C-81D7-E685-5898-EB82ACD42B22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33" creationId="{C485DA09-C6A8-B194-B64A-1EDFEC257F3A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34" creationId="{12D6D76F-BB8D-9C16-96CB-EB3F725E05E6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34" creationId="{B19902FD-F45A-08D1-B113-47299F69B3BA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35" creationId="{CD0822DE-A6B5-090D-4C5D-C76E0EF91E44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35" creationId="{F62EA062-EC01-81B0-655C-7A324EF1692B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36" creationId="{33DC6B22-C02F-EB41-ADEB-665782CAA304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37" creationId="{09DC0867-0229-4657-8EB5-2693E800006B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45" creationId="{C1C5ADF1-94C2-E333-4D86-B8B07DE3CA81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46" creationId="{83F2A044-F3A8-8673-51C5-2FA65375FFAE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48" creationId="{A5507D7E-74DB-C4AA-3BD4-CC94F90A12B7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49" creationId="{6252BD7D-41EE-67D4-7006-C46C71EE2C33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49" creationId="{FF0A521B-DD41-ACC9-08C0-B9695D94002C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50" creationId="{88093937-F376-C9FE-13B4-AA48499AD875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50" creationId="{C71A1F38-9B38-4EC4-0AC2-E1A231627212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51" creationId="{47E403DF-6386-BCE4-DBEF-A4CD1A127A9B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52" creationId="{69E636B2-336D-1448-0F52-EF60443D37AA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52" creationId="{BC0F3DA2-6FE8-A14A-8B14-F53E45DE2CBE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55" creationId="{35CA0660-C67A-393F-7F5A-D36DB878135D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55" creationId="{71178B08-5B90-C4BF-15F0-006239545307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56" creationId="{D9304FB3-B30E-419B-067C-D35DCF0D7B8E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57" creationId="{D9288B71-6EBD-071A-8AEB-B01EA6277AFF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59" creationId="{101A29D4-5738-D925-6931-B5F27FDEF288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62" creationId="{05C4F7F6-3D05-E279-B6EA-F7A82F987BCA}"/>
          </ac:spMkLst>
        </pc:spChg>
        <pc:spChg chg="mod">
          <ac:chgData name="Mirko Spedicato - Arkios Italy" userId="0449f2a3-37dc-4ddd-b008-62ecffc467a0" providerId="ADAL" clId="{8DEA4A65-50BB-42AB-93B1-8F00781B3ADC}" dt="2022-11-11T09:08:52.260" v="944" actId="552"/>
          <ac:spMkLst>
            <pc:docMk/>
            <pc:sldMk cId="2583699403" sldId="1434"/>
            <ac:spMk id="65" creationId="{AF51CC62-171D-2D31-2E40-4425986A9FBD}"/>
          </ac:spMkLst>
        </pc:spChg>
        <pc:spChg chg="mod">
          <ac:chgData name="Mirko Spedicato - Arkios Italy" userId="0449f2a3-37dc-4ddd-b008-62ecffc467a0" providerId="ADAL" clId="{8DEA4A65-50BB-42AB-93B1-8F00781B3ADC}" dt="2022-11-11T09:08:52.260" v="944" actId="552"/>
          <ac:spMkLst>
            <pc:docMk/>
            <pc:sldMk cId="2583699403" sldId="1434"/>
            <ac:spMk id="66" creationId="{CA057E87-6739-354C-1E45-E1D1F6793078}"/>
          </ac:spMkLst>
        </pc:spChg>
        <pc:spChg chg="mod">
          <ac:chgData name="Mirko Spedicato - Arkios Italy" userId="0449f2a3-37dc-4ddd-b008-62ecffc467a0" providerId="ADAL" clId="{8DEA4A65-50BB-42AB-93B1-8F00781B3ADC}" dt="2022-11-11T09:08:52.260" v="944" actId="552"/>
          <ac:spMkLst>
            <pc:docMk/>
            <pc:sldMk cId="2583699403" sldId="1434"/>
            <ac:spMk id="67" creationId="{084AFD05-F544-7A0A-0C3A-77C2E316203A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68" creationId="{B9B1972D-91C6-4CEF-8115-40B89223584E}"/>
          </ac:spMkLst>
        </pc:spChg>
        <pc:spChg chg="del mod">
          <ac:chgData name="Mirko Spedicato - Arkios Italy" userId="0449f2a3-37dc-4ddd-b008-62ecffc467a0" providerId="ADAL" clId="{8DEA4A65-50BB-42AB-93B1-8F00781B3ADC}" dt="2022-11-10T19:04:03.549" v="74" actId="478"/>
          <ac:spMkLst>
            <pc:docMk/>
            <pc:sldMk cId="2583699403" sldId="1434"/>
            <ac:spMk id="70" creationId="{8441DEEF-E6E0-78DE-0291-489C8BD3B512}"/>
          </ac:spMkLst>
        </pc:spChg>
        <pc:spChg chg="mod">
          <ac:chgData name="Mirko Spedicato - Arkios Italy" userId="0449f2a3-37dc-4ddd-b008-62ecffc467a0" providerId="ADAL" clId="{8DEA4A65-50BB-42AB-93B1-8F00781B3ADC}" dt="2022-11-11T08:52:39.990" v="935" actId="1038"/>
          <ac:spMkLst>
            <pc:docMk/>
            <pc:sldMk cId="2583699403" sldId="1434"/>
            <ac:spMk id="74" creationId="{469C7311-C2F5-7BA1-4632-6AC66136AC8E}"/>
          </ac:spMkLst>
        </pc:spChg>
        <pc:spChg chg="mod">
          <ac:chgData name="Mirko Spedicato - Arkios Italy" userId="0449f2a3-37dc-4ddd-b008-62ecffc467a0" providerId="ADAL" clId="{8DEA4A65-50BB-42AB-93B1-8F00781B3ADC}" dt="2022-11-11T08:52:39.990" v="935" actId="1038"/>
          <ac:spMkLst>
            <pc:docMk/>
            <pc:sldMk cId="2583699403" sldId="1434"/>
            <ac:spMk id="76" creationId="{FD7798FB-DE3E-F994-AFCD-892035BE3D50}"/>
          </ac:spMkLst>
        </pc:spChg>
        <pc:spChg chg="mod">
          <ac:chgData name="Mirko Spedicato - Arkios Italy" userId="0449f2a3-37dc-4ddd-b008-62ecffc467a0" providerId="ADAL" clId="{8DEA4A65-50BB-42AB-93B1-8F00781B3ADC}" dt="2022-11-11T08:52:39.990" v="935" actId="1038"/>
          <ac:spMkLst>
            <pc:docMk/>
            <pc:sldMk cId="2583699403" sldId="1434"/>
            <ac:spMk id="79" creationId="{9571DFF9-CBEF-DF1F-AFA4-60DD54BC8736}"/>
          </ac:spMkLst>
        </pc:spChg>
        <pc:spChg chg="mod">
          <ac:chgData name="Mirko Spedicato - Arkios Italy" userId="0449f2a3-37dc-4ddd-b008-62ecffc467a0" providerId="ADAL" clId="{8DEA4A65-50BB-42AB-93B1-8F00781B3ADC}" dt="2022-11-11T08:52:39.990" v="935" actId="1038"/>
          <ac:spMkLst>
            <pc:docMk/>
            <pc:sldMk cId="2583699403" sldId="1434"/>
            <ac:spMk id="80" creationId="{A2E87221-0FE2-5EA0-6F92-9CEA62DC6281}"/>
          </ac:spMkLst>
        </pc:spChg>
        <pc:spChg chg="mod">
          <ac:chgData name="Mirko Spedicato - Arkios Italy" userId="0449f2a3-37dc-4ddd-b008-62ecffc467a0" providerId="ADAL" clId="{8DEA4A65-50BB-42AB-93B1-8F00781B3ADC}" dt="2022-11-11T08:52:39.990" v="935" actId="1038"/>
          <ac:spMkLst>
            <pc:docMk/>
            <pc:sldMk cId="2583699403" sldId="1434"/>
            <ac:spMk id="81" creationId="{473D0171-6216-D4E0-F00D-A04A339E0D08}"/>
          </ac:spMkLst>
        </pc:spChg>
        <pc:spChg chg="mod">
          <ac:chgData name="Mirko Spedicato - Arkios Italy" userId="0449f2a3-37dc-4ddd-b008-62ecffc467a0" providerId="ADAL" clId="{8DEA4A65-50BB-42AB-93B1-8F00781B3ADC}" dt="2022-11-11T08:52:39.990" v="935" actId="1038"/>
          <ac:spMkLst>
            <pc:docMk/>
            <pc:sldMk cId="2583699403" sldId="1434"/>
            <ac:spMk id="82" creationId="{738DAD26-837E-F6D9-87DD-1D953AB42E65}"/>
          </ac:spMkLst>
        </pc:spChg>
        <pc:spChg chg="mod">
          <ac:chgData name="Mirko Spedicato - Arkios Italy" userId="0449f2a3-37dc-4ddd-b008-62ecffc467a0" providerId="ADAL" clId="{8DEA4A65-50BB-42AB-93B1-8F00781B3ADC}" dt="2022-11-11T08:52:39.990" v="935" actId="1038"/>
          <ac:spMkLst>
            <pc:docMk/>
            <pc:sldMk cId="2583699403" sldId="1434"/>
            <ac:spMk id="83" creationId="{FB1156BE-ACDB-ABBF-A7B0-E43FA1FD20B7}"/>
          </ac:spMkLst>
        </pc:spChg>
        <pc:spChg chg="del mod">
          <ac:chgData name="Mirko Spedicato - Arkios Italy" userId="0449f2a3-37dc-4ddd-b008-62ecffc467a0" providerId="ADAL" clId="{8DEA4A65-50BB-42AB-93B1-8F00781B3ADC}" dt="2022-11-10T19:03:56.218" v="72" actId="478"/>
          <ac:spMkLst>
            <pc:docMk/>
            <pc:sldMk cId="2583699403" sldId="1434"/>
            <ac:spMk id="88" creationId="{1A488D4E-5F58-6207-8B01-20E051554725}"/>
          </ac:spMkLst>
        </pc:spChg>
        <pc:spChg chg="add del mod">
          <ac:chgData name="Mirko Spedicato - Arkios Italy" userId="0449f2a3-37dc-4ddd-b008-62ecffc467a0" providerId="ADAL" clId="{8DEA4A65-50BB-42AB-93B1-8F00781B3ADC}" dt="2022-11-10T19:20:29.066" v="229" actId="478"/>
          <ac:spMkLst>
            <pc:docMk/>
            <pc:sldMk cId="2583699403" sldId="1434"/>
            <ac:spMk id="89" creationId="{57A2C8E0-5161-214D-7740-25C0DFD25D74}"/>
          </ac:spMkLst>
        </pc:spChg>
        <pc:spChg chg="add del mod">
          <ac:chgData name="Mirko Spedicato - Arkios Italy" userId="0449f2a3-37dc-4ddd-b008-62ecffc467a0" providerId="ADAL" clId="{8DEA4A65-50BB-42AB-93B1-8F00781B3ADC}" dt="2022-11-10T19:26:13.062" v="283" actId="478"/>
          <ac:spMkLst>
            <pc:docMk/>
            <pc:sldMk cId="2583699403" sldId="1434"/>
            <ac:spMk id="90" creationId="{102B2789-81BC-52AA-1FB7-52FF8BD5E859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107" creationId="{492FE590-9B8A-42EC-AA3F-A7438F3CDA13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157" creationId="{4E5D9A7A-341E-F118-9CC0-3E926A5699CD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160" creationId="{88A94B12-AD42-7475-2150-0E057DC7D7A7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161" creationId="{7A22C5C6-94C2-A690-5C3F-000B29AD4B9C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164" creationId="{1EA7142F-113D-4ED5-1440-58A3C05A852D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175" creationId="{3B20F7F6-0C74-C5D4-1667-FA06E3D0F92E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176" creationId="{DD55130D-76F8-0F16-6D6A-C82E15FFF5A5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178" creationId="{BC3B28EF-7BCC-9208-68F1-6BF9BA096919}"/>
          </ac:spMkLst>
        </pc:spChg>
        <pc:spChg chg="mod">
          <ac:chgData name="Mirko Spedicato - Arkios Italy" userId="0449f2a3-37dc-4ddd-b008-62ecffc467a0" providerId="ADAL" clId="{8DEA4A65-50BB-42AB-93B1-8F00781B3ADC}" dt="2022-11-11T09:09:19.512" v="950" actId="554"/>
          <ac:spMkLst>
            <pc:docMk/>
            <pc:sldMk cId="2583699403" sldId="1434"/>
            <ac:spMk id="181" creationId="{758D8C84-71FE-DC86-D4FF-E91872A7DB14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199" creationId="{46DFC48F-AEED-CF4F-5847-62405AE122E5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13" creationId="{3A93917F-E6C6-1B07-2AE9-6165B7E3AC22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15" creationId="{5ECC59F1-48FB-775C-153C-F6612C3D8C6F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16" creationId="{F37819CB-1719-7FCD-E556-8E89EA76D95F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17" creationId="{D342408F-5CB9-5BDB-62E4-81BC410A7A91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18" creationId="{158A223E-4BDF-D435-BB23-5FE5C6D683AE}"/>
          </ac:spMkLst>
        </pc:spChg>
        <pc:spChg chg="mod">
          <ac:chgData name="Mirko Spedicato - Arkios Italy" userId="0449f2a3-37dc-4ddd-b008-62ecffc467a0" providerId="ADAL" clId="{8DEA4A65-50BB-42AB-93B1-8F00781B3ADC}" dt="2022-11-11T09:09:15.711" v="949" actId="554"/>
          <ac:spMkLst>
            <pc:docMk/>
            <pc:sldMk cId="2583699403" sldId="1434"/>
            <ac:spMk id="227" creationId="{ACACD785-F6CA-524C-C061-B87FF9BD0503}"/>
          </ac:spMkLst>
        </pc:spChg>
        <pc:spChg chg="mod">
          <ac:chgData name="Mirko Spedicato - Arkios Italy" userId="0449f2a3-37dc-4ddd-b008-62ecffc467a0" providerId="ADAL" clId="{8DEA4A65-50BB-42AB-93B1-8F00781B3ADC}" dt="2022-11-10T19:00:02.512" v="56" actId="165"/>
          <ac:spMkLst>
            <pc:docMk/>
            <pc:sldMk cId="2583699403" sldId="1434"/>
            <ac:spMk id="229" creationId="{BDCB1D0A-7CE9-BFB4-F1DB-0DE62E289659}"/>
          </ac:spMkLst>
        </pc:spChg>
        <pc:spChg chg="mod">
          <ac:chgData name="Mirko Spedicato - Arkios Italy" userId="0449f2a3-37dc-4ddd-b008-62ecffc467a0" providerId="ADAL" clId="{8DEA4A65-50BB-42AB-93B1-8F00781B3ADC}" dt="2022-11-10T19:00:02.512" v="56" actId="165"/>
          <ac:spMkLst>
            <pc:docMk/>
            <pc:sldMk cId="2583699403" sldId="1434"/>
            <ac:spMk id="230" creationId="{ECDD4E72-AFF4-0A77-8C40-CA88ECC2A9E4}"/>
          </ac:spMkLst>
        </pc:spChg>
        <pc:spChg chg="mod">
          <ac:chgData name="Mirko Spedicato - Arkios Italy" userId="0449f2a3-37dc-4ddd-b008-62ecffc467a0" providerId="ADAL" clId="{8DEA4A65-50BB-42AB-93B1-8F00781B3ADC}" dt="2022-11-10T19:00:02.512" v="56" actId="165"/>
          <ac:spMkLst>
            <pc:docMk/>
            <pc:sldMk cId="2583699403" sldId="1434"/>
            <ac:spMk id="231" creationId="{82A4DE7F-7B4D-65D7-943B-9FEF08B3D5FB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33" creationId="{6C875D49-50C4-69EE-634C-697C4B18FA00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35" creationId="{0E03E205-FBEF-ACB8-4AA0-82AA2829AE82}"/>
          </ac:spMkLst>
        </pc:spChg>
        <pc:spChg chg="mod">
          <ac:chgData name="Mirko Spedicato - Arkios Italy" userId="0449f2a3-37dc-4ddd-b008-62ecffc467a0" providerId="ADAL" clId="{8DEA4A65-50BB-42AB-93B1-8F00781B3ADC}" dt="2022-11-10T19:00:02.512" v="56" actId="165"/>
          <ac:spMkLst>
            <pc:docMk/>
            <pc:sldMk cId="2583699403" sldId="1434"/>
            <ac:spMk id="240" creationId="{138DCF00-D0E3-03C7-DF1A-FB8E42A93AFB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41" creationId="{C284C4EC-AC9F-1C09-5C83-858B9DB5B8F3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43" creationId="{757DC497-1222-A911-9F37-302480EE424B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44" creationId="{3E9A62A9-AC9C-E0BA-D1EC-0B9888942B5A}"/>
          </ac:spMkLst>
        </pc:spChg>
        <pc:spChg chg="mod">
          <ac:chgData name="Mirko Spedicato - Arkios Italy" userId="0449f2a3-37dc-4ddd-b008-62ecffc467a0" providerId="ADAL" clId="{8DEA4A65-50BB-42AB-93B1-8F00781B3ADC}" dt="2022-11-10T19:00:02.512" v="56" actId="165"/>
          <ac:spMkLst>
            <pc:docMk/>
            <pc:sldMk cId="2583699403" sldId="1434"/>
            <ac:spMk id="247" creationId="{0A3DCB31-9763-3C2F-DA39-6EA33EF4BC5F}"/>
          </ac:spMkLst>
        </pc:spChg>
        <pc:spChg chg="mod">
          <ac:chgData name="Mirko Spedicato - Arkios Italy" userId="0449f2a3-37dc-4ddd-b008-62ecffc467a0" providerId="ADAL" clId="{8DEA4A65-50BB-42AB-93B1-8F00781B3ADC}" dt="2022-11-10T19:00:02.512" v="56" actId="165"/>
          <ac:spMkLst>
            <pc:docMk/>
            <pc:sldMk cId="2583699403" sldId="1434"/>
            <ac:spMk id="248" creationId="{1ADA3604-88EB-1000-9CEB-1A0D03BF2F93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49" creationId="{34B1B45F-7B54-374B-AF66-4BE98B98720D}"/>
          </ac:spMkLst>
        </pc:spChg>
        <pc:spChg chg="mod">
          <ac:chgData name="Mirko Spedicato - Arkios Italy" userId="0449f2a3-37dc-4ddd-b008-62ecffc467a0" providerId="ADAL" clId="{8DEA4A65-50BB-42AB-93B1-8F00781B3ADC}" dt="2022-11-10T19:00:02.512" v="56" actId="165"/>
          <ac:spMkLst>
            <pc:docMk/>
            <pc:sldMk cId="2583699403" sldId="1434"/>
            <ac:spMk id="250" creationId="{C33DF508-0E37-47B4-FD8F-065C969A4096}"/>
          </ac:spMkLst>
        </pc:spChg>
        <pc:spChg chg="mod">
          <ac:chgData name="Mirko Spedicato - Arkios Italy" userId="0449f2a3-37dc-4ddd-b008-62ecffc467a0" providerId="ADAL" clId="{8DEA4A65-50BB-42AB-93B1-8F00781B3ADC}" dt="2022-11-10T19:00:02.512" v="56" actId="165"/>
          <ac:spMkLst>
            <pc:docMk/>
            <pc:sldMk cId="2583699403" sldId="1434"/>
            <ac:spMk id="252" creationId="{1050E05A-9DAC-1C68-1344-B24455A6D594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63" creationId="{D9C17215-9644-C201-FC3D-0C8E4711A8E4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64" creationId="{118DF6EA-8BCE-BBB1-B79F-4B698291592E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67" creationId="{488D1F85-DD70-5C1D-9B44-3015434CAAEA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68" creationId="{E158F7BB-D695-3EA2-A4CA-070CAAB2B6E0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69" creationId="{5C450556-D506-1BE9-3CAC-F0194C2D6DEF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70" creationId="{65AA0DDC-BFD1-449E-84FD-3E7FE1AA6E5A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71" creationId="{3CEBAAA3-AC76-AC7B-F06D-02C414C86AF7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78" creationId="{44995377-866F-C79D-0F9F-21D859041E02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80" creationId="{C53C8157-05AF-7F3B-AECC-60D35AA3B8C7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86" creationId="{92226409-3A99-D4F8-9997-8C34F9EEB857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87" creationId="{9AA06A2E-9D17-6A50-E02C-108320A0684A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88" creationId="{4709F617-A055-663D-05B0-B189AC198468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91" creationId="{604F2E8B-8729-1D52-3DA7-2D170FD807A0}"/>
          </ac:spMkLst>
        </pc:spChg>
        <pc:spChg chg="mod">
          <ac:chgData name="Mirko Spedicato - Arkios Italy" userId="0449f2a3-37dc-4ddd-b008-62ecffc467a0" providerId="ADAL" clId="{8DEA4A65-50BB-42AB-93B1-8F00781B3ADC}" dt="2022-11-10T19:00:05.077" v="57" actId="165"/>
          <ac:spMkLst>
            <pc:docMk/>
            <pc:sldMk cId="2583699403" sldId="1434"/>
            <ac:spMk id="292" creationId="{9E802EF8-5600-C139-DBC4-9A07BE9F4A0A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97" creationId="{233E0241-DF8D-22A0-6246-CA9F14918662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98" creationId="{A7EC3C01-13AC-EA2A-C67E-CBCF95C7808C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299" creationId="{38E6F667-8E55-DE62-D7DB-F06EF356850B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300" creationId="{8C5D2D76-10A9-1E5A-1346-DD072CACFF37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305" creationId="{13A8B316-2408-A0D0-9721-00292C31A136}"/>
          </ac:spMkLst>
        </pc:spChg>
        <pc:spChg chg="mod">
          <ac:chgData name="Mirko Spedicato - Arkios Italy" userId="0449f2a3-37dc-4ddd-b008-62ecffc467a0" providerId="ADAL" clId="{8DEA4A65-50BB-42AB-93B1-8F00781B3ADC}" dt="2022-11-10T18:55:36.299" v="23" actId="571"/>
          <ac:spMkLst>
            <pc:docMk/>
            <pc:sldMk cId="2583699403" sldId="1434"/>
            <ac:spMk id="310" creationId="{9174832D-A9BF-021E-21F0-81B95B49AA61}"/>
          </ac:spMkLst>
        </pc:spChg>
        <pc:spChg chg="mod">
          <ac:chgData name="Mirko Spedicato - Arkios Italy" userId="0449f2a3-37dc-4ddd-b008-62ecffc467a0" providerId="ADAL" clId="{8DEA4A65-50BB-42AB-93B1-8F00781B3ADC}" dt="2022-11-11T09:08:52.260" v="944" actId="552"/>
          <ac:spMkLst>
            <pc:docMk/>
            <pc:sldMk cId="2583699403" sldId="1434"/>
            <ac:spMk id="314" creationId="{0F56E443-BBC5-FB79-1E97-5FC5291F3287}"/>
          </ac:spMkLst>
        </pc:spChg>
        <pc:spChg chg="mod">
          <ac:chgData name="Mirko Spedicato - Arkios Italy" userId="0449f2a3-37dc-4ddd-b008-62ecffc467a0" providerId="ADAL" clId="{8DEA4A65-50BB-42AB-93B1-8F00781B3ADC}" dt="2022-11-11T09:08:52.260" v="944" actId="552"/>
          <ac:spMkLst>
            <pc:docMk/>
            <pc:sldMk cId="2583699403" sldId="1434"/>
            <ac:spMk id="315" creationId="{BB1D03E2-8EE9-AC66-9CCC-4214C2F563F0}"/>
          </ac:spMkLst>
        </pc:spChg>
        <pc:spChg chg="mod">
          <ac:chgData name="Mirko Spedicato - Arkios Italy" userId="0449f2a3-37dc-4ddd-b008-62ecffc467a0" providerId="ADAL" clId="{8DEA4A65-50BB-42AB-93B1-8F00781B3ADC}" dt="2022-11-11T09:08:52.260" v="944" actId="552"/>
          <ac:spMkLst>
            <pc:docMk/>
            <pc:sldMk cId="2583699403" sldId="1434"/>
            <ac:spMk id="316" creationId="{43A83A1B-9C8B-7C92-AA20-9C1A189CEE5C}"/>
          </ac:spMkLst>
        </pc:spChg>
        <pc:spChg chg="mod">
          <ac:chgData name="Mirko Spedicato - Arkios Italy" userId="0449f2a3-37dc-4ddd-b008-62ecffc467a0" providerId="ADAL" clId="{8DEA4A65-50BB-42AB-93B1-8F00781B3ADC}" dt="2022-11-11T09:08:52.260" v="944" actId="552"/>
          <ac:spMkLst>
            <pc:docMk/>
            <pc:sldMk cId="2583699403" sldId="1434"/>
            <ac:spMk id="318" creationId="{4E5DE3AB-CBBE-0CB1-5E0D-CA170C085173}"/>
          </ac:spMkLst>
        </pc:spChg>
        <pc:grpChg chg="add mod">
          <ac:chgData name="Mirko Spedicato - Arkios Italy" userId="0449f2a3-37dc-4ddd-b008-62ecffc467a0" providerId="ADAL" clId="{8DEA4A65-50BB-42AB-93B1-8F00781B3ADC}" dt="2022-11-11T09:09:19.512" v="950" actId="554"/>
          <ac:grpSpMkLst>
            <pc:docMk/>
            <pc:sldMk cId="2583699403" sldId="1434"/>
            <ac:grpSpMk id="2" creationId="{3512FBF9-CEF3-40D9-40E3-28E82FB3700D}"/>
          </ac:grpSpMkLst>
        </pc:grpChg>
        <pc:grpChg chg="add del mod topLvl">
          <ac:chgData name="Mirko Spedicato - Arkios Italy" userId="0449f2a3-37dc-4ddd-b008-62ecffc467a0" providerId="ADAL" clId="{8DEA4A65-50BB-42AB-93B1-8F00781B3ADC}" dt="2022-11-10T19:02:10.493" v="58" actId="165"/>
          <ac:grpSpMkLst>
            <pc:docMk/>
            <pc:sldMk cId="2583699403" sldId="1434"/>
            <ac:grpSpMk id="2" creationId="{98A19527-0271-03FC-94D1-A6750BBBD7A4}"/>
          </ac:grpSpMkLst>
        </pc:grpChg>
        <pc:grpChg chg="add mod">
          <ac:chgData name="Mirko Spedicato - Arkios Italy" userId="0449f2a3-37dc-4ddd-b008-62ecffc467a0" providerId="ADAL" clId="{8DEA4A65-50BB-42AB-93B1-8F00781B3ADC}" dt="2022-11-11T09:09:19.512" v="950" actId="554"/>
          <ac:grpSpMkLst>
            <pc:docMk/>
            <pc:sldMk cId="2583699403" sldId="1434"/>
            <ac:grpSpMk id="3" creationId="{2C5E8445-1F25-7C29-B528-8FA687F85460}"/>
          </ac:grpSpMkLst>
        </pc:grpChg>
        <pc:grpChg chg="add mod">
          <ac:chgData name="Mirko Spedicato - Arkios Italy" userId="0449f2a3-37dc-4ddd-b008-62ecffc467a0" providerId="ADAL" clId="{8DEA4A65-50BB-42AB-93B1-8F00781B3ADC}" dt="2022-11-10T18:55:36.299" v="23" actId="571"/>
          <ac:grpSpMkLst>
            <pc:docMk/>
            <pc:sldMk cId="2583699403" sldId="1434"/>
            <ac:grpSpMk id="3" creationId="{FBF34D66-EDBA-8C2F-CC1F-3CE98242A77D}"/>
          </ac:grpSpMkLst>
        </pc:grpChg>
        <pc:grpChg chg="mod topLvl">
          <ac:chgData name="Mirko Spedicato - Arkios Italy" userId="0449f2a3-37dc-4ddd-b008-62ecffc467a0" providerId="ADAL" clId="{8DEA4A65-50BB-42AB-93B1-8F00781B3ADC}" dt="2022-11-11T09:09:15.711" v="949" actId="554"/>
          <ac:grpSpMkLst>
            <pc:docMk/>
            <pc:sldMk cId="2583699403" sldId="1434"/>
            <ac:grpSpMk id="4" creationId="{109F9734-5A1F-3C6F-C978-1A93B1CC6C24}"/>
          </ac:grpSpMkLst>
        </pc:grpChg>
        <pc:grpChg chg="del mod topLvl">
          <ac:chgData name="Mirko Spedicato - Arkios Italy" userId="0449f2a3-37dc-4ddd-b008-62ecffc467a0" providerId="ADAL" clId="{8DEA4A65-50BB-42AB-93B1-8F00781B3ADC}" dt="2022-11-11T09:08:42.966" v="942" actId="478"/>
          <ac:grpSpMkLst>
            <pc:docMk/>
            <pc:sldMk cId="2583699403" sldId="1434"/>
            <ac:grpSpMk id="14" creationId="{36FFBAE1-946F-3A04-D843-67288415429A}"/>
          </ac:grpSpMkLst>
        </pc:grpChg>
        <pc:grpChg chg="del">
          <ac:chgData name="Mirko Spedicato - Arkios Italy" userId="0449f2a3-37dc-4ddd-b008-62ecffc467a0" providerId="ADAL" clId="{8DEA4A65-50BB-42AB-93B1-8F00781B3ADC}" dt="2022-11-10T18:53:50.848" v="10" actId="478"/>
          <ac:grpSpMkLst>
            <pc:docMk/>
            <pc:sldMk cId="2583699403" sldId="1434"/>
            <ac:grpSpMk id="15" creationId="{A6F7E8C3-DFA1-3D85-B05F-5DDEB4B02265}"/>
          </ac:grpSpMkLst>
        </pc:grpChg>
        <pc:grpChg chg="mod">
          <ac:chgData name="Mirko Spedicato - Arkios Italy" userId="0449f2a3-37dc-4ddd-b008-62ecffc467a0" providerId="ADAL" clId="{8DEA4A65-50BB-42AB-93B1-8F00781B3ADC}" dt="2022-11-10T18:55:36.299" v="23" actId="571"/>
          <ac:grpSpMkLst>
            <pc:docMk/>
            <pc:sldMk cId="2583699403" sldId="1434"/>
            <ac:grpSpMk id="16" creationId="{54B23DD1-B411-D3FE-B6B7-764B7EC96DE8}"/>
          </ac:grpSpMkLst>
        </pc:grpChg>
        <pc:grpChg chg="mod topLvl">
          <ac:chgData name="Mirko Spedicato - Arkios Italy" userId="0449f2a3-37dc-4ddd-b008-62ecffc467a0" providerId="ADAL" clId="{8DEA4A65-50BB-42AB-93B1-8F00781B3ADC}" dt="2022-11-11T09:09:19.512" v="950" actId="554"/>
          <ac:grpSpMkLst>
            <pc:docMk/>
            <pc:sldMk cId="2583699403" sldId="1434"/>
            <ac:grpSpMk id="18" creationId="{7A0FD86B-F2CC-3447-E935-156C02F137F8}"/>
          </ac:grpSpMkLst>
        </pc:grpChg>
        <pc:grpChg chg="mod topLvl">
          <ac:chgData name="Mirko Spedicato - Arkios Italy" userId="0449f2a3-37dc-4ddd-b008-62ecffc467a0" providerId="ADAL" clId="{8DEA4A65-50BB-42AB-93B1-8F00781B3ADC}" dt="2022-11-11T09:09:19.512" v="950" actId="554"/>
          <ac:grpSpMkLst>
            <pc:docMk/>
            <pc:sldMk cId="2583699403" sldId="1434"/>
            <ac:grpSpMk id="19" creationId="{AB603AE4-4168-ED97-E1EE-47293087570C}"/>
          </ac:grpSpMkLst>
        </pc:grpChg>
        <pc:grpChg chg="mod">
          <ac:chgData name="Mirko Spedicato - Arkios Italy" userId="0449f2a3-37dc-4ddd-b008-62ecffc467a0" providerId="ADAL" clId="{8DEA4A65-50BB-42AB-93B1-8F00781B3ADC}" dt="2022-11-10T18:55:36.299" v="23" actId="571"/>
          <ac:grpSpMkLst>
            <pc:docMk/>
            <pc:sldMk cId="2583699403" sldId="1434"/>
            <ac:grpSpMk id="20" creationId="{562D20B5-03E7-E54A-4965-E723CF1BEF6B}"/>
          </ac:grpSpMkLst>
        </pc:grpChg>
        <pc:grpChg chg="del">
          <ac:chgData name="Mirko Spedicato - Arkios Italy" userId="0449f2a3-37dc-4ddd-b008-62ecffc467a0" providerId="ADAL" clId="{8DEA4A65-50BB-42AB-93B1-8F00781B3ADC}" dt="2022-11-10T18:53:50.848" v="10" actId="478"/>
          <ac:grpSpMkLst>
            <pc:docMk/>
            <pc:sldMk cId="2583699403" sldId="1434"/>
            <ac:grpSpMk id="24" creationId="{5F790540-5C45-DEB7-7AFA-91D7A794C02A}"/>
          </ac:grpSpMkLst>
        </pc:grpChg>
        <pc:grpChg chg="del mod topLvl">
          <ac:chgData name="Mirko Spedicato - Arkios Italy" userId="0449f2a3-37dc-4ddd-b008-62ecffc467a0" providerId="ADAL" clId="{8DEA4A65-50BB-42AB-93B1-8F00781B3ADC}" dt="2022-11-11T09:08:42.966" v="942" actId="478"/>
          <ac:grpSpMkLst>
            <pc:docMk/>
            <pc:sldMk cId="2583699403" sldId="1434"/>
            <ac:grpSpMk id="25" creationId="{55392250-2D29-5533-CBB7-DB4404D18635}"/>
          </ac:grpSpMkLst>
        </pc:grpChg>
        <pc:grpChg chg="add mod">
          <ac:chgData name="Mirko Spedicato - Arkios Italy" userId="0449f2a3-37dc-4ddd-b008-62ecffc467a0" providerId="ADAL" clId="{8DEA4A65-50BB-42AB-93B1-8F00781B3ADC}" dt="2022-11-11T09:09:19.512" v="950" actId="554"/>
          <ac:grpSpMkLst>
            <pc:docMk/>
            <pc:sldMk cId="2583699403" sldId="1434"/>
            <ac:grpSpMk id="43" creationId="{2B364297-7A49-C608-681E-2A61CC6A2B21}"/>
          </ac:grpSpMkLst>
        </pc:grpChg>
        <pc:grpChg chg="add mod">
          <ac:chgData name="Mirko Spedicato - Arkios Italy" userId="0449f2a3-37dc-4ddd-b008-62ecffc467a0" providerId="ADAL" clId="{8DEA4A65-50BB-42AB-93B1-8F00781B3ADC}" dt="2022-11-10T18:55:36.299" v="23" actId="571"/>
          <ac:grpSpMkLst>
            <pc:docMk/>
            <pc:sldMk cId="2583699403" sldId="1434"/>
            <ac:grpSpMk id="45" creationId="{6615E812-C117-C3F8-1006-FB3D196D818A}"/>
          </ac:grpSpMkLst>
        </pc:grpChg>
        <pc:grpChg chg="mod">
          <ac:chgData name="Mirko Spedicato - Arkios Italy" userId="0449f2a3-37dc-4ddd-b008-62ecffc467a0" providerId="ADAL" clId="{8DEA4A65-50BB-42AB-93B1-8F00781B3ADC}" dt="2022-11-10T18:55:36.299" v="23" actId="571"/>
          <ac:grpSpMkLst>
            <pc:docMk/>
            <pc:sldMk cId="2583699403" sldId="1434"/>
            <ac:grpSpMk id="46" creationId="{A947787F-0001-0789-95ED-C4C347DB671F}"/>
          </ac:grpSpMkLst>
        </pc:grpChg>
        <pc:grpChg chg="mod">
          <ac:chgData name="Mirko Spedicato - Arkios Italy" userId="0449f2a3-37dc-4ddd-b008-62ecffc467a0" providerId="ADAL" clId="{8DEA4A65-50BB-42AB-93B1-8F00781B3ADC}" dt="2022-11-10T18:55:36.299" v="23" actId="571"/>
          <ac:grpSpMkLst>
            <pc:docMk/>
            <pc:sldMk cId="2583699403" sldId="1434"/>
            <ac:grpSpMk id="47" creationId="{9289BDE0-47E2-CADF-4FF2-C9365E7CE49D}"/>
          </ac:grpSpMkLst>
        </pc:grpChg>
        <pc:grpChg chg="add mod">
          <ac:chgData name="Mirko Spedicato - Arkios Italy" userId="0449f2a3-37dc-4ddd-b008-62ecffc467a0" providerId="ADAL" clId="{8DEA4A65-50BB-42AB-93B1-8F00781B3ADC}" dt="2022-11-11T09:09:19.512" v="950" actId="554"/>
          <ac:grpSpMkLst>
            <pc:docMk/>
            <pc:sldMk cId="2583699403" sldId="1434"/>
            <ac:grpSpMk id="61" creationId="{19FD363B-7357-1C4D-F21E-69230F96E1C9}"/>
          </ac:grpSpMkLst>
        </pc:grpChg>
        <pc:grpChg chg="add del mod">
          <ac:chgData name="Mirko Spedicato - Arkios Italy" userId="0449f2a3-37dc-4ddd-b008-62ecffc467a0" providerId="ADAL" clId="{8DEA4A65-50BB-42AB-93B1-8F00781B3ADC}" dt="2022-11-10T19:00:05.077" v="57" actId="165"/>
          <ac:grpSpMkLst>
            <pc:docMk/>
            <pc:sldMk cId="2583699403" sldId="1434"/>
            <ac:grpSpMk id="91" creationId="{A5E425E7-F85C-65F8-42EC-9BDFADD8B18D}"/>
          </ac:grpSpMkLst>
        </pc:grpChg>
        <pc:grpChg chg="add del mod">
          <ac:chgData name="Mirko Spedicato - Arkios Italy" userId="0449f2a3-37dc-4ddd-b008-62ecffc467a0" providerId="ADAL" clId="{8DEA4A65-50BB-42AB-93B1-8F00781B3ADC}" dt="2022-11-10T18:59:53.395" v="54" actId="165"/>
          <ac:grpSpMkLst>
            <pc:docMk/>
            <pc:sldMk cId="2583699403" sldId="1434"/>
            <ac:grpSpMk id="92" creationId="{0AF73550-9144-FD03-6BD9-9839E359070A}"/>
          </ac:grpSpMkLst>
        </pc:grpChg>
        <pc:grpChg chg="mod topLvl">
          <ac:chgData name="Mirko Spedicato - Arkios Italy" userId="0449f2a3-37dc-4ddd-b008-62ecffc467a0" providerId="ADAL" clId="{8DEA4A65-50BB-42AB-93B1-8F00781B3ADC}" dt="2022-11-10T19:00:02.512" v="56" actId="165"/>
          <ac:grpSpMkLst>
            <pc:docMk/>
            <pc:sldMk cId="2583699403" sldId="1434"/>
            <ac:grpSpMk id="228" creationId="{253D5A65-9B22-8BE9-9D48-59749DC3E2CD}"/>
          </ac:grpSpMkLst>
        </pc:grpChg>
        <pc:grpChg chg="del mod topLvl">
          <ac:chgData name="Mirko Spedicato - Arkios Italy" userId="0449f2a3-37dc-4ddd-b008-62ecffc467a0" providerId="ADAL" clId="{8DEA4A65-50BB-42AB-93B1-8F00781B3ADC}" dt="2022-11-10T19:00:02.512" v="56" actId="165"/>
          <ac:grpSpMkLst>
            <pc:docMk/>
            <pc:sldMk cId="2583699403" sldId="1434"/>
            <ac:grpSpMk id="255" creationId="{123C6034-CEFC-98DF-31BA-CB822DFBA525}"/>
          </ac:grpSpMkLst>
        </pc:grpChg>
        <pc:grpChg chg="add del mod topLvl">
          <ac:chgData name="Mirko Spedicato - Arkios Italy" userId="0449f2a3-37dc-4ddd-b008-62ecffc467a0" providerId="ADAL" clId="{8DEA4A65-50BB-42AB-93B1-8F00781B3ADC}" dt="2022-11-10T18:59:59.839" v="55" actId="165"/>
          <ac:grpSpMkLst>
            <pc:docMk/>
            <pc:sldMk cId="2583699403" sldId="1434"/>
            <ac:grpSpMk id="311" creationId="{2EE539AF-6E86-325F-AAD4-BBAAFEBA0ABF}"/>
          </ac:grpSpMkLst>
        </pc:grpChg>
        <pc:grpChg chg="mod topLvl">
          <ac:chgData name="Mirko Spedicato - Arkios Italy" userId="0449f2a3-37dc-4ddd-b008-62ecffc467a0" providerId="ADAL" clId="{8DEA4A65-50BB-42AB-93B1-8F00781B3ADC}" dt="2022-11-11T08:52:39.990" v="935" actId="1038"/>
          <ac:grpSpMkLst>
            <pc:docMk/>
            <pc:sldMk cId="2583699403" sldId="1434"/>
            <ac:grpSpMk id="312" creationId="{84BD4AF5-E7BD-CE89-23DA-76BE6CDE20C0}"/>
          </ac:grpSpMkLst>
        </pc:grpChg>
        <pc:grpChg chg="mod topLvl">
          <ac:chgData name="Mirko Spedicato - Arkios Italy" userId="0449f2a3-37dc-4ddd-b008-62ecffc467a0" providerId="ADAL" clId="{8DEA4A65-50BB-42AB-93B1-8F00781B3ADC}" dt="2022-11-11T09:08:52.260" v="944" actId="552"/>
          <ac:grpSpMkLst>
            <pc:docMk/>
            <pc:sldMk cId="2583699403" sldId="1434"/>
            <ac:grpSpMk id="313" creationId="{E6B4ABD1-9178-36F9-6034-2ED84944FB13}"/>
          </ac:grpSpMkLst>
        </pc:grpChg>
        <pc:picChg chg="mod">
          <ac:chgData name="Mirko Spedicato - Arkios Italy" userId="0449f2a3-37dc-4ddd-b008-62ecffc467a0" providerId="ADAL" clId="{8DEA4A65-50BB-42AB-93B1-8F00781B3ADC}" dt="2022-11-11T09:09:15.711" v="949" actId="554"/>
          <ac:picMkLst>
            <pc:docMk/>
            <pc:sldMk cId="2583699403" sldId="1434"/>
            <ac:picMk id="6" creationId="{C884E056-62B3-EDBE-8752-3892B38DFB9F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15" creationId="{3CD083D9-8767-B974-DD82-40209173E737}"/>
          </ac:picMkLst>
        </pc:picChg>
        <pc:picChg chg="mod">
          <ac:chgData name="Mirko Spedicato - Arkios Italy" userId="0449f2a3-37dc-4ddd-b008-62ecffc467a0" providerId="ADAL" clId="{8DEA4A65-50BB-42AB-93B1-8F00781B3ADC}" dt="2022-11-11T09:09:15.711" v="949" actId="554"/>
          <ac:picMkLst>
            <pc:docMk/>
            <pc:sldMk cId="2583699403" sldId="1434"/>
            <ac:picMk id="30" creationId="{41E5CD56-EBA6-9BAE-A1EF-812A7F9047AC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36" creationId="{1B89E57B-446F-48CA-0533-59814564FDEA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38" creationId="{0B9CBB60-09C1-7E6B-82B5-E83E73B572CD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38" creationId="{16172CA2-AD57-0543-C12C-F4EF3B4F253E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39" creationId="{6BC914D0-62A6-DA21-93BF-C23910AF26A3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39" creationId="{D8E76F23-58AB-121F-B634-69B180209DAE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40" creationId="{236BF7B3-DEA5-4869-38FA-14272FE4BD71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40" creationId="{EEEDA68D-E946-956A-CCF1-5DF5FC69E324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41" creationId="{6BAB877E-E5E4-8955-B932-2E2BBFB3D709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41" creationId="{BA23E9ED-AFAE-F363-5553-FADE4003AB4E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42" creationId="{A92F2657-E0D8-EC95-82B6-99BD079E6579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42" creationId="{F4CB6BE6-8902-5D52-A9E8-7AB83653063D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43" creationId="{98AC48E4-6D85-3529-7E2D-B5E6E8AA2BD2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44" creationId="{13B834D3-FCAF-3034-6689-43C50FEE8C92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44" creationId="{52867691-4EE3-1527-4CF4-5AB982516C0D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51" creationId="{F16DF0F6-FAE2-D723-AF28-70E996A22630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53" creationId="{14F459BB-0AB6-7193-805F-9100C4749322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54" creationId="{7976D474-324D-55C7-7DBF-382331022701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56" creationId="{5EC899C2-487E-6813-224B-AEC1AAAA83C0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57" creationId="{4F3AB6A5-00EA-BEB4-6C77-4FD68DDAD216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58" creationId="{0C2891A9-9F5F-B91C-D0E1-237F7FC476F4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58" creationId="{D29161CC-0AB7-6B17-F977-D2B8F1F38A89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59" creationId="{F491D060-D0DA-F535-950E-0E31F96D0A98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60" creationId="{6C2E919E-BD3E-75F4-BDF4-017E622E9D80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60" creationId="{886DD31D-B5F1-130A-0E17-2710FC6B3572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61" creationId="{A38EA166-C8A4-244F-D7D4-22BB67D7FA28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63" creationId="{E6C7FA49-DF41-CA1A-79F1-BFABCEF028D0}"/>
          </ac:picMkLst>
        </pc:picChg>
        <pc:picChg chg="del mod">
          <ac:chgData name="Mirko Spedicato - Arkios Italy" userId="0449f2a3-37dc-4ddd-b008-62ecffc467a0" providerId="ADAL" clId="{8DEA4A65-50BB-42AB-93B1-8F00781B3ADC}" dt="2022-11-10T19:04:00.454" v="73" actId="478"/>
          <ac:picMkLst>
            <pc:docMk/>
            <pc:sldMk cId="2583699403" sldId="1434"/>
            <ac:picMk id="69" creationId="{5CC87A0B-374D-AD48-705D-D2A18794CF80}"/>
          </ac:picMkLst>
        </pc:picChg>
        <pc:picChg chg="del mod">
          <ac:chgData name="Mirko Spedicato - Arkios Italy" userId="0449f2a3-37dc-4ddd-b008-62ecffc467a0" providerId="ADAL" clId="{8DEA4A65-50BB-42AB-93B1-8F00781B3ADC}" dt="2022-11-10T19:02:35.444" v="62" actId="478"/>
          <ac:picMkLst>
            <pc:docMk/>
            <pc:sldMk cId="2583699403" sldId="1434"/>
            <ac:picMk id="71" creationId="{3614BB0E-E5C9-CDED-4E92-28E610F26EBC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72" creationId="{ADE1DE33-6589-4511-8532-06A10DB323CB}"/>
          </ac:picMkLst>
        </pc:picChg>
        <pc:picChg chg="del mod">
          <ac:chgData name="Mirko Spedicato - Arkios Italy" userId="0449f2a3-37dc-4ddd-b008-62ecffc467a0" providerId="ADAL" clId="{8DEA4A65-50BB-42AB-93B1-8F00781B3ADC}" dt="2022-11-10T19:02:38.528" v="63" actId="478"/>
          <ac:picMkLst>
            <pc:docMk/>
            <pc:sldMk cId="2583699403" sldId="1434"/>
            <ac:picMk id="73" creationId="{A1589F29-AB32-F03D-036C-619C1DB24D86}"/>
          </ac:picMkLst>
        </pc:picChg>
        <pc:picChg chg="mod">
          <ac:chgData name="Mirko Spedicato - Arkios Italy" userId="0449f2a3-37dc-4ddd-b008-62ecffc467a0" providerId="ADAL" clId="{8DEA4A65-50BB-42AB-93B1-8F00781B3ADC}" dt="2022-11-11T08:52:39.990" v="935" actId="1038"/>
          <ac:picMkLst>
            <pc:docMk/>
            <pc:sldMk cId="2583699403" sldId="1434"/>
            <ac:picMk id="75" creationId="{13D29C2E-6603-2E17-DBA3-4F79E9026D6B}"/>
          </ac:picMkLst>
        </pc:picChg>
        <pc:picChg chg="del mod">
          <ac:chgData name="Mirko Spedicato - Arkios Italy" userId="0449f2a3-37dc-4ddd-b008-62ecffc467a0" providerId="ADAL" clId="{8DEA4A65-50BB-42AB-93B1-8F00781B3ADC}" dt="2022-11-10T19:04:32.754" v="81" actId="478"/>
          <ac:picMkLst>
            <pc:docMk/>
            <pc:sldMk cId="2583699403" sldId="1434"/>
            <ac:picMk id="84" creationId="{B529499E-68D8-BA9D-07AC-BD51451D4AF7}"/>
          </ac:picMkLst>
        </pc:picChg>
        <pc:picChg chg="del mod">
          <ac:chgData name="Mirko Spedicato - Arkios Italy" userId="0449f2a3-37dc-4ddd-b008-62ecffc467a0" providerId="ADAL" clId="{8DEA4A65-50BB-42AB-93B1-8F00781B3ADC}" dt="2022-11-10T19:03:56.218" v="72" actId="478"/>
          <ac:picMkLst>
            <pc:docMk/>
            <pc:sldMk cId="2583699403" sldId="1434"/>
            <ac:picMk id="85" creationId="{9D82312A-6BA9-E622-7925-32CCC8D548E8}"/>
          </ac:picMkLst>
        </pc:picChg>
        <pc:picChg chg="del mod">
          <ac:chgData name="Mirko Spedicato - Arkios Italy" userId="0449f2a3-37dc-4ddd-b008-62ecffc467a0" providerId="ADAL" clId="{8DEA4A65-50BB-42AB-93B1-8F00781B3ADC}" dt="2022-11-10T19:03:56.218" v="72" actId="478"/>
          <ac:picMkLst>
            <pc:docMk/>
            <pc:sldMk cId="2583699403" sldId="1434"/>
            <ac:picMk id="86" creationId="{8227623A-ABBC-F3FD-8E4D-4CDBFA1E960E}"/>
          </ac:picMkLst>
        </pc:picChg>
        <pc:picChg chg="del mod">
          <ac:chgData name="Mirko Spedicato - Arkios Italy" userId="0449f2a3-37dc-4ddd-b008-62ecffc467a0" providerId="ADAL" clId="{8DEA4A65-50BB-42AB-93B1-8F00781B3ADC}" dt="2022-11-10T19:03:56.218" v="72" actId="478"/>
          <ac:picMkLst>
            <pc:docMk/>
            <pc:sldMk cId="2583699403" sldId="1434"/>
            <ac:picMk id="87" creationId="{178C38F7-02B1-0686-4346-AAF02F9A68F5}"/>
          </ac:picMkLst>
        </pc:picChg>
        <pc:picChg chg="add mod">
          <ac:chgData name="Mirko Spedicato - Arkios Italy" userId="0449f2a3-37dc-4ddd-b008-62ecffc467a0" providerId="ADAL" clId="{8DEA4A65-50BB-42AB-93B1-8F00781B3ADC}" dt="2022-11-10T19:47:15.515" v="908" actId="14100"/>
          <ac:picMkLst>
            <pc:docMk/>
            <pc:sldMk cId="2583699403" sldId="1434"/>
            <ac:picMk id="93" creationId="{6BF031B8-81AF-A052-7620-7E440163FAFE}"/>
          </ac:picMkLst>
        </pc:picChg>
        <pc:picChg chg="add mod">
          <ac:chgData name="Mirko Spedicato - Arkios Italy" userId="0449f2a3-37dc-4ddd-b008-62ecffc467a0" providerId="ADAL" clId="{8DEA4A65-50BB-42AB-93B1-8F00781B3ADC}" dt="2022-11-11T08:33:03.159" v="929" actId="1036"/>
          <ac:picMkLst>
            <pc:docMk/>
            <pc:sldMk cId="2583699403" sldId="1434"/>
            <ac:picMk id="94" creationId="{06FC45C7-6EC7-215F-CB3D-E74D52AD436D}"/>
          </ac:picMkLst>
        </pc:picChg>
        <pc:picChg chg="add mod">
          <ac:chgData name="Mirko Spedicato - Arkios Italy" userId="0449f2a3-37dc-4ddd-b008-62ecffc467a0" providerId="ADAL" clId="{8DEA4A65-50BB-42AB-93B1-8F00781B3ADC}" dt="2022-11-10T19:19:14.040" v="208" actId="1076"/>
          <ac:picMkLst>
            <pc:docMk/>
            <pc:sldMk cId="2583699403" sldId="1434"/>
            <ac:picMk id="95" creationId="{E6F69DE1-42B7-398B-8D37-84F228215823}"/>
          </ac:picMkLst>
        </pc:picChg>
        <pc:picChg chg="add mod">
          <ac:chgData name="Mirko Spedicato - Arkios Italy" userId="0449f2a3-37dc-4ddd-b008-62ecffc467a0" providerId="ADAL" clId="{8DEA4A65-50BB-42AB-93B1-8F00781B3ADC}" dt="2022-11-10T19:19:14.040" v="208" actId="1076"/>
          <ac:picMkLst>
            <pc:docMk/>
            <pc:sldMk cId="2583699403" sldId="1434"/>
            <ac:picMk id="96" creationId="{EDF332A4-CE59-0A6C-520D-43A7B54E8E0E}"/>
          </ac:picMkLst>
        </pc:picChg>
        <pc:picChg chg="add mod">
          <ac:chgData name="Mirko Spedicato - Arkios Italy" userId="0449f2a3-37dc-4ddd-b008-62ecffc467a0" providerId="ADAL" clId="{8DEA4A65-50BB-42AB-93B1-8F00781B3ADC}" dt="2022-11-10T19:19:14.040" v="208" actId="1076"/>
          <ac:picMkLst>
            <pc:docMk/>
            <pc:sldMk cId="2583699403" sldId="1434"/>
            <ac:picMk id="97" creationId="{CB6F1CCF-4798-95AA-ED1B-D2F38842C3C4}"/>
          </ac:picMkLst>
        </pc:picChg>
        <pc:picChg chg="add mod">
          <ac:chgData name="Mirko Spedicato - Arkios Italy" userId="0449f2a3-37dc-4ddd-b008-62ecffc467a0" providerId="ADAL" clId="{8DEA4A65-50BB-42AB-93B1-8F00781B3ADC}" dt="2022-11-10T19:19:14.040" v="208" actId="1076"/>
          <ac:picMkLst>
            <pc:docMk/>
            <pc:sldMk cId="2583699403" sldId="1434"/>
            <ac:picMk id="98" creationId="{874C72F5-7EE8-75FB-87E8-49E460578D59}"/>
          </ac:picMkLst>
        </pc:picChg>
        <pc:picChg chg="add mod">
          <ac:chgData name="Mirko Spedicato - Arkios Italy" userId="0449f2a3-37dc-4ddd-b008-62ecffc467a0" providerId="ADAL" clId="{8DEA4A65-50BB-42AB-93B1-8F00781B3ADC}" dt="2022-11-11T08:54:24.975" v="939" actId="1038"/>
          <ac:picMkLst>
            <pc:docMk/>
            <pc:sldMk cId="2583699403" sldId="1434"/>
            <ac:picMk id="99" creationId="{8F44EFE4-A18B-9611-D46F-82961F6E8E51}"/>
          </ac:picMkLst>
        </pc:picChg>
        <pc:picChg chg="add mod">
          <ac:chgData name="Mirko Spedicato - Arkios Italy" userId="0449f2a3-37dc-4ddd-b008-62ecffc467a0" providerId="ADAL" clId="{8DEA4A65-50BB-42AB-93B1-8F00781B3ADC}" dt="2022-11-11T08:54:20.950" v="938" actId="1037"/>
          <ac:picMkLst>
            <pc:docMk/>
            <pc:sldMk cId="2583699403" sldId="1434"/>
            <ac:picMk id="102" creationId="{2B2994DC-85D7-485D-32E1-2CA82EAE42A9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111" creationId="{0B26279A-603B-43A0-9362-2A8264CE1E33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147" creationId="{0690DABE-1202-485C-B42E-DB1A97B60DD3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158" creationId="{5C266D1A-9667-645A-C3C5-84BF5251ECB3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165" creationId="{84F8BEBA-8CFD-4DC1-9E9D-71E47CEF0A81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183" creationId="{7F3A51F1-0437-40D1-AF6E-BC0401E7C0EB}"/>
          </ac:picMkLst>
        </pc:picChg>
        <pc:picChg chg="mod">
          <ac:chgData name="Mirko Spedicato - Arkios Italy" userId="0449f2a3-37dc-4ddd-b008-62ecffc467a0" providerId="ADAL" clId="{8DEA4A65-50BB-42AB-93B1-8F00781B3ADC}" dt="2022-11-10T19:00:05.077" v="57" actId="165"/>
          <ac:picMkLst>
            <pc:docMk/>
            <pc:sldMk cId="2583699403" sldId="1434"/>
            <ac:picMk id="198" creationId="{A9D0AF99-2ACD-9329-8ED7-76157E62DA93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201" creationId="{88F655B2-E1FF-48B2-B63D-DCF37CC92DD3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220" creationId="{0C24AA8F-F72B-424A-A79F-19194F834E3F}"/>
          </ac:picMkLst>
        </pc:picChg>
        <pc:picChg chg="mod">
          <ac:chgData name="Mirko Spedicato - Arkios Italy" userId="0449f2a3-37dc-4ddd-b008-62ecffc467a0" providerId="ADAL" clId="{8DEA4A65-50BB-42AB-93B1-8F00781B3ADC}" dt="2022-11-11T09:09:15.711" v="949" actId="554"/>
          <ac:picMkLst>
            <pc:docMk/>
            <pc:sldMk cId="2583699403" sldId="1434"/>
            <ac:picMk id="224" creationId="{5CF89BE6-E935-46C2-569D-55A96F5415AC}"/>
          </ac:picMkLst>
        </pc:picChg>
        <pc:picChg chg="mod">
          <ac:chgData name="Mirko Spedicato - Arkios Italy" userId="0449f2a3-37dc-4ddd-b008-62ecffc467a0" providerId="ADAL" clId="{8DEA4A65-50BB-42AB-93B1-8F00781B3ADC}" dt="2022-11-11T09:09:15.711" v="949" actId="554"/>
          <ac:picMkLst>
            <pc:docMk/>
            <pc:sldMk cId="2583699403" sldId="1434"/>
            <ac:picMk id="225" creationId="{6FAE2083-F9A8-F3B0-B208-32716C3EC978}"/>
          </ac:picMkLst>
        </pc:picChg>
        <pc:picChg chg="mod">
          <ac:chgData name="Mirko Spedicato - Arkios Italy" userId="0449f2a3-37dc-4ddd-b008-62ecffc467a0" providerId="ADAL" clId="{8DEA4A65-50BB-42AB-93B1-8F00781B3ADC}" dt="2022-11-11T09:09:15.711" v="949" actId="554"/>
          <ac:picMkLst>
            <pc:docMk/>
            <pc:sldMk cId="2583699403" sldId="1434"/>
            <ac:picMk id="226" creationId="{FFD8A574-B422-3C8A-8E4E-A172A9312591}"/>
          </ac:picMkLst>
        </pc:picChg>
        <pc:picChg chg="mod">
          <ac:chgData name="Mirko Spedicato - Arkios Italy" userId="0449f2a3-37dc-4ddd-b008-62ecffc467a0" providerId="ADAL" clId="{8DEA4A65-50BB-42AB-93B1-8F00781B3ADC}" dt="2022-11-10T19:00:02.512" v="56" actId="165"/>
          <ac:picMkLst>
            <pc:docMk/>
            <pc:sldMk cId="2583699403" sldId="1434"/>
            <ac:picMk id="232" creationId="{DA467BDA-ABFB-4CA8-C82E-0C411820AEBC}"/>
          </ac:picMkLst>
        </pc:picChg>
        <pc:picChg chg="mod">
          <ac:chgData name="Mirko Spedicato - Arkios Italy" userId="0449f2a3-37dc-4ddd-b008-62ecffc467a0" providerId="ADAL" clId="{8DEA4A65-50BB-42AB-93B1-8F00781B3ADC}" dt="2022-11-10T19:00:05.077" v="57" actId="165"/>
          <ac:picMkLst>
            <pc:docMk/>
            <pc:sldMk cId="2583699403" sldId="1434"/>
            <ac:picMk id="234" creationId="{B86F545D-CF5E-85BB-A810-7FAA2BF34C9A}"/>
          </ac:picMkLst>
        </pc:picChg>
        <pc:picChg chg="mod">
          <ac:chgData name="Mirko Spedicato - Arkios Italy" userId="0449f2a3-37dc-4ddd-b008-62ecffc467a0" providerId="ADAL" clId="{8DEA4A65-50BB-42AB-93B1-8F00781B3ADC}" dt="2022-11-10T19:00:05.077" v="57" actId="165"/>
          <ac:picMkLst>
            <pc:docMk/>
            <pc:sldMk cId="2583699403" sldId="1434"/>
            <ac:picMk id="237" creationId="{31D6CE82-FA11-3028-39EA-AFFECBBB3444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238" creationId="{626096CB-31B0-4888-AB17-5CD5782F7DA3}"/>
          </ac:picMkLst>
        </pc:picChg>
        <pc:picChg chg="mod">
          <ac:chgData name="Mirko Spedicato - Arkios Italy" userId="0449f2a3-37dc-4ddd-b008-62ecffc467a0" providerId="ADAL" clId="{8DEA4A65-50BB-42AB-93B1-8F00781B3ADC}" dt="2022-11-10T19:00:05.077" v="57" actId="165"/>
          <ac:picMkLst>
            <pc:docMk/>
            <pc:sldMk cId="2583699403" sldId="1434"/>
            <ac:picMk id="246" creationId="{7FA723A0-69EE-8FEB-8DC8-ACF5A5A552E4}"/>
          </ac:picMkLst>
        </pc:picChg>
        <pc:picChg chg="mod">
          <ac:chgData name="Mirko Spedicato - Arkios Italy" userId="0449f2a3-37dc-4ddd-b008-62ecffc467a0" providerId="ADAL" clId="{8DEA4A65-50BB-42AB-93B1-8F00781B3ADC}" dt="2022-11-10T19:00:02.512" v="56" actId="165"/>
          <ac:picMkLst>
            <pc:docMk/>
            <pc:sldMk cId="2583699403" sldId="1434"/>
            <ac:picMk id="251" creationId="{F7797DA8-2088-B0BA-013B-907329AB243F}"/>
          </ac:picMkLst>
        </pc:picChg>
        <pc:picChg chg="mod">
          <ac:chgData name="Mirko Spedicato - Arkios Italy" userId="0449f2a3-37dc-4ddd-b008-62ecffc467a0" providerId="ADAL" clId="{8DEA4A65-50BB-42AB-93B1-8F00781B3ADC}" dt="2022-11-10T19:00:02.512" v="56" actId="165"/>
          <ac:picMkLst>
            <pc:docMk/>
            <pc:sldMk cId="2583699403" sldId="1434"/>
            <ac:picMk id="253" creationId="{EEAEAE07-A7D1-ED84-236A-FD45354B7E9D}"/>
          </ac:picMkLst>
        </pc:picChg>
        <pc:picChg chg="mod">
          <ac:chgData name="Mirko Spedicato - Arkios Italy" userId="0449f2a3-37dc-4ddd-b008-62ecffc467a0" providerId="ADAL" clId="{8DEA4A65-50BB-42AB-93B1-8F00781B3ADC}" dt="2022-11-10T19:00:02.512" v="56" actId="165"/>
          <ac:picMkLst>
            <pc:docMk/>
            <pc:sldMk cId="2583699403" sldId="1434"/>
            <ac:picMk id="254" creationId="{FAC00A24-B7A7-44A0-9F5E-0221D1DA0C43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256" creationId="{8E0E7228-3DD0-4FAC-9E00-DC244E745D94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262" creationId="{076377F7-D654-F360-1D65-F72B0584D2CB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272" creationId="{3E448269-C182-EEF7-6ED3-6BB19B2F0A8E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273" creationId="{FD055D42-7434-6986-8A11-B17007AC358D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274" creationId="{21C0DF5C-DFF4-EBFA-2F89-927DA766355A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275" creationId="{A2EED691-909B-60DF-0E24-31E5132CC748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276" creationId="{04B4FF55-4D4B-0EE2-EABB-83FC5E4887AD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277" creationId="{F21ADDA2-B3A8-AC6E-2CE9-609BD827B9B4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279" creationId="{7A526551-9A48-FE3B-2D41-415419E05422}"/>
          </ac:picMkLst>
        </pc:picChg>
        <pc:picChg chg="mod">
          <ac:chgData name="Mirko Spedicato - Arkios Italy" userId="0449f2a3-37dc-4ddd-b008-62ecffc467a0" providerId="ADAL" clId="{8DEA4A65-50BB-42AB-93B1-8F00781B3ADC}" dt="2022-11-10T19:00:05.077" v="57" actId="165"/>
          <ac:picMkLst>
            <pc:docMk/>
            <pc:sldMk cId="2583699403" sldId="1434"/>
            <ac:picMk id="283" creationId="{12CEC9A8-DC07-A1D1-5FEE-48FE4DD3045C}"/>
          </ac:picMkLst>
        </pc:picChg>
        <pc:picChg chg="mod">
          <ac:chgData name="Mirko Spedicato - Arkios Italy" userId="0449f2a3-37dc-4ddd-b008-62ecffc467a0" providerId="ADAL" clId="{8DEA4A65-50BB-42AB-93B1-8F00781B3ADC}" dt="2022-11-10T19:00:05.077" v="57" actId="165"/>
          <ac:picMkLst>
            <pc:docMk/>
            <pc:sldMk cId="2583699403" sldId="1434"/>
            <ac:picMk id="284" creationId="{7D23256E-0692-3A74-9923-C41890B7FCB4}"/>
          </ac:picMkLst>
        </pc:picChg>
        <pc:picChg chg="mod">
          <ac:chgData name="Mirko Spedicato - Arkios Italy" userId="0449f2a3-37dc-4ddd-b008-62ecffc467a0" providerId="ADAL" clId="{8DEA4A65-50BB-42AB-93B1-8F00781B3ADC}" dt="2022-11-10T19:00:05.077" v="57" actId="165"/>
          <ac:picMkLst>
            <pc:docMk/>
            <pc:sldMk cId="2583699403" sldId="1434"/>
            <ac:picMk id="285" creationId="{5882D033-3B88-6A09-10C0-C109723A209F}"/>
          </ac:picMkLst>
        </pc:picChg>
        <pc:picChg chg="mod">
          <ac:chgData name="Mirko Spedicato - Arkios Italy" userId="0449f2a3-37dc-4ddd-b008-62ecffc467a0" providerId="ADAL" clId="{8DEA4A65-50BB-42AB-93B1-8F00781B3ADC}" dt="2022-11-10T19:00:05.077" v="57" actId="165"/>
          <ac:picMkLst>
            <pc:docMk/>
            <pc:sldMk cId="2583699403" sldId="1434"/>
            <ac:picMk id="293" creationId="{3395B1CF-537C-9945-649D-DAFF42C1EED0}"/>
          </ac:picMkLst>
        </pc:picChg>
        <pc:picChg chg="mod">
          <ac:chgData name="Mirko Spedicato - Arkios Italy" userId="0449f2a3-37dc-4ddd-b008-62ecffc467a0" providerId="ADAL" clId="{8DEA4A65-50BB-42AB-93B1-8F00781B3ADC}" dt="2022-11-10T19:00:05.077" v="57" actId="165"/>
          <ac:picMkLst>
            <pc:docMk/>
            <pc:sldMk cId="2583699403" sldId="1434"/>
            <ac:picMk id="294" creationId="{E4C6D556-6599-E143-2734-E9AD4207ED41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295" creationId="{1AC9DBE0-5456-9639-CD08-847790C51519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296" creationId="{3735E623-F573-EAED-0743-CE87AA931BB7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301" creationId="{B2A3A476-5D67-74D9-B763-ABE94F48DDC9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302" creationId="{2A8658AB-FB60-C3B3-2229-793CBEE84BD5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303" creationId="{8A624349-14B4-E8B0-1CBB-1E3038E04954}"/>
          </ac:picMkLst>
        </pc:picChg>
        <pc:picChg chg="mod">
          <ac:chgData name="Mirko Spedicato - Arkios Italy" userId="0449f2a3-37dc-4ddd-b008-62ecffc467a0" providerId="ADAL" clId="{8DEA4A65-50BB-42AB-93B1-8F00781B3ADC}" dt="2022-11-11T09:09:19.512" v="950" actId="554"/>
          <ac:picMkLst>
            <pc:docMk/>
            <pc:sldMk cId="2583699403" sldId="1434"/>
            <ac:picMk id="304" creationId="{FD5C4C68-38B9-7BF1-51D2-626A54A367BA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306" creationId="{5CA76758-4B19-3D4D-FE11-31A0FA749116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307" creationId="{73A308B3-F541-EC5C-6BB4-7356578186C5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308" creationId="{1D518035-1839-CCBA-92E2-310217ABCCEA}"/>
          </ac:picMkLst>
        </pc:picChg>
        <pc:picChg chg="mod">
          <ac:chgData name="Mirko Spedicato - Arkios Italy" userId="0449f2a3-37dc-4ddd-b008-62ecffc467a0" providerId="ADAL" clId="{8DEA4A65-50BB-42AB-93B1-8F00781B3ADC}" dt="2022-11-10T18:55:36.299" v="23" actId="571"/>
          <ac:picMkLst>
            <pc:docMk/>
            <pc:sldMk cId="2583699403" sldId="1434"/>
            <ac:picMk id="309" creationId="{A1C34C80-7491-CC3F-BA5A-D94F83470308}"/>
          </ac:picMkLst>
        </pc:picChg>
        <pc:picChg chg="mod">
          <ac:chgData name="Mirko Spedicato - Arkios Italy" userId="0449f2a3-37dc-4ddd-b008-62ecffc467a0" providerId="ADAL" clId="{8DEA4A65-50BB-42AB-93B1-8F00781B3ADC}" dt="2022-11-11T09:08:52.260" v="944" actId="552"/>
          <ac:picMkLst>
            <pc:docMk/>
            <pc:sldMk cId="2583699403" sldId="1434"/>
            <ac:picMk id="317" creationId="{4C8E0C05-AC00-700A-2590-ADEC89A86960}"/>
          </ac:picMkLst>
        </pc:picChg>
        <pc:cxnChg chg="mod">
          <ac:chgData name="Mirko Spedicato - Arkios Italy" userId="0449f2a3-37dc-4ddd-b008-62ecffc467a0" providerId="ADAL" clId="{8DEA4A65-50BB-42AB-93B1-8F00781B3ADC}" dt="2022-11-11T09:09:15.711" v="949" actId="554"/>
          <ac:cxnSpMkLst>
            <pc:docMk/>
            <pc:sldMk cId="2583699403" sldId="1434"/>
            <ac:cxnSpMk id="8" creationId="{D594B564-9BBB-2A9E-0459-AB26B8F5C3F4}"/>
          </ac:cxnSpMkLst>
        </pc:cxnChg>
        <pc:cxnChg chg="mod">
          <ac:chgData name="Mirko Spedicato - Arkios Italy" userId="0449f2a3-37dc-4ddd-b008-62ecffc467a0" providerId="ADAL" clId="{8DEA4A65-50BB-42AB-93B1-8F00781B3ADC}" dt="2022-11-11T09:09:15.711" v="949" actId="554"/>
          <ac:cxnSpMkLst>
            <pc:docMk/>
            <pc:sldMk cId="2583699403" sldId="1434"/>
            <ac:cxnSpMk id="10" creationId="{FD0E0061-A9B1-7737-5B86-85988E0BD715}"/>
          </ac:cxnSpMkLst>
        </pc:cxnChg>
        <pc:cxnChg chg="mod">
          <ac:chgData name="Mirko Spedicato - Arkios Italy" userId="0449f2a3-37dc-4ddd-b008-62ecffc467a0" providerId="ADAL" clId="{8DEA4A65-50BB-42AB-93B1-8F00781B3ADC}" dt="2022-11-11T09:09:19.512" v="950" actId="554"/>
          <ac:cxnSpMkLst>
            <pc:docMk/>
            <pc:sldMk cId="2583699403" sldId="1434"/>
            <ac:cxnSpMk id="22" creationId="{5B7BE117-26B6-48CE-9E1D-057357E92169}"/>
          </ac:cxnSpMkLst>
        </pc:cxnChg>
        <pc:cxnChg chg="mod">
          <ac:chgData name="Mirko Spedicato - Arkios Italy" userId="0449f2a3-37dc-4ddd-b008-62ecffc467a0" providerId="ADAL" clId="{8DEA4A65-50BB-42AB-93B1-8F00781B3ADC}" dt="2022-11-11T09:09:19.512" v="950" actId="554"/>
          <ac:cxnSpMkLst>
            <pc:docMk/>
            <pc:sldMk cId="2583699403" sldId="1434"/>
            <ac:cxnSpMk id="23" creationId="{0171FDC2-DE4E-4636-9A40-0D7EF72CA722}"/>
          </ac:cxnSpMkLst>
        </pc:cxnChg>
        <pc:cxnChg chg="mod">
          <ac:chgData name="Mirko Spedicato - Arkios Italy" userId="0449f2a3-37dc-4ddd-b008-62ecffc467a0" providerId="ADAL" clId="{8DEA4A65-50BB-42AB-93B1-8F00781B3ADC}" dt="2022-11-11T09:09:19.512" v="950" actId="554"/>
          <ac:cxnSpMkLst>
            <pc:docMk/>
            <pc:sldMk cId="2583699403" sldId="1434"/>
            <ac:cxnSpMk id="24" creationId="{6737AA7D-EB5F-5A12-DF46-91BFC150E3D3}"/>
          </ac:cxnSpMkLst>
        </pc:cxnChg>
        <pc:cxnChg chg="mod">
          <ac:chgData name="Mirko Spedicato - Arkios Italy" userId="0449f2a3-37dc-4ddd-b008-62ecffc467a0" providerId="ADAL" clId="{8DEA4A65-50BB-42AB-93B1-8F00781B3ADC}" dt="2022-11-11T09:09:19.512" v="950" actId="554"/>
          <ac:cxnSpMkLst>
            <pc:docMk/>
            <pc:sldMk cId="2583699403" sldId="1434"/>
            <ac:cxnSpMk id="47" creationId="{EF114833-5ADA-DD75-8A74-B6AD389F1149}"/>
          </ac:cxnSpMkLst>
        </pc:cxnChg>
        <pc:cxnChg chg="mod">
          <ac:chgData name="Mirko Spedicato - Arkios Italy" userId="0449f2a3-37dc-4ddd-b008-62ecffc467a0" providerId="ADAL" clId="{8DEA4A65-50BB-42AB-93B1-8F00781B3ADC}" dt="2022-11-11T09:09:19.512" v="950" actId="554"/>
          <ac:cxnSpMkLst>
            <pc:docMk/>
            <pc:sldMk cId="2583699403" sldId="1434"/>
            <ac:cxnSpMk id="48" creationId="{22CFAE75-EFBB-A859-765B-1F3C18994C92}"/>
          </ac:cxnSpMkLst>
        </pc:cxnChg>
        <pc:cxnChg chg="mod">
          <ac:chgData name="Mirko Spedicato - Arkios Italy" userId="0449f2a3-37dc-4ddd-b008-62ecffc467a0" providerId="ADAL" clId="{8DEA4A65-50BB-42AB-93B1-8F00781B3ADC}" dt="2022-11-10T18:55:36.299" v="23" actId="571"/>
          <ac:cxnSpMkLst>
            <pc:docMk/>
            <pc:sldMk cId="2583699403" sldId="1434"/>
            <ac:cxnSpMk id="53" creationId="{D23855F3-6F1D-1199-1BA2-C6C9A06BDF42}"/>
          </ac:cxnSpMkLst>
        </pc:cxnChg>
        <pc:cxnChg chg="mod">
          <ac:chgData name="Mirko Spedicato - Arkios Italy" userId="0449f2a3-37dc-4ddd-b008-62ecffc467a0" providerId="ADAL" clId="{8DEA4A65-50BB-42AB-93B1-8F00781B3ADC}" dt="2022-11-10T18:55:36.299" v="23" actId="571"/>
          <ac:cxnSpMkLst>
            <pc:docMk/>
            <pc:sldMk cId="2583699403" sldId="1434"/>
            <ac:cxnSpMk id="54" creationId="{9D507175-D916-192E-BD4D-9D6E2E650667}"/>
          </ac:cxnSpMkLst>
        </pc:cxnChg>
        <pc:cxnChg chg="mod">
          <ac:chgData name="Mirko Spedicato - Arkios Italy" userId="0449f2a3-37dc-4ddd-b008-62ecffc467a0" providerId="ADAL" clId="{8DEA4A65-50BB-42AB-93B1-8F00781B3ADC}" dt="2022-11-11T09:08:52.260" v="944" actId="552"/>
          <ac:cxnSpMkLst>
            <pc:docMk/>
            <pc:sldMk cId="2583699403" sldId="1434"/>
            <ac:cxnSpMk id="64" creationId="{AAEA26BD-D007-E25D-735B-FA43F56A0522}"/>
          </ac:cxnSpMkLst>
        </pc:cxnChg>
        <pc:cxnChg chg="mod">
          <ac:chgData name="Mirko Spedicato - Arkios Italy" userId="0449f2a3-37dc-4ddd-b008-62ecffc467a0" providerId="ADAL" clId="{8DEA4A65-50BB-42AB-93B1-8F00781B3ADC}" dt="2022-11-11T08:52:39.990" v="935" actId="1038"/>
          <ac:cxnSpMkLst>
            <pc:docMk/>
            <pc:sldMk cId="2583699403" sldId="1434"/>
            <ac:cxnSpMk id="77" creationId="{566440A5-D91F-3AB3-CE00-79216F6D8B34}"/>
          </ac:cxnSpMkLst>
        </pc:cxnChg>
        <pc:cxnChg chg="mod">
          <ac:chgData name="Mirko Spedicato - Arkios Italy" userId="0449f2a3-37dc-4ddd-b008-62ecffc467a0" providerId="ADAL" clId="{8DEA4A65-50BB-42AB-93B1-8F00781B3ADC}" dt="2022-11-11T08:52:39.990" v="935" actId="1038"/>
          <ac:cxnSpMkLst>
            <pc:docMk/>
            <pc:sldMk cId="2583699403" sldId="1434"/>
            <ac:cxnSpMk id="78" creationId="{83796683-B14B-11D4-67EB-130FE6F04BB0}"/>
          </ac:cxnSpMkLst>
        </pc:cxnChg>
        <pc:cxnChg chg="add del mod">
          <ac:chgData name="Mirko Spedicato - Arkios Italy" userId="0449f2a3-37dc-4ddd-b008-62ecffc467a0" providerId="ADAL" clId="{8DEA4A65-50BB-42AB-93B1-8F00781B3ADC}" dt="2022-11-10T19:25:19.988" v="279" actId="478"/>
          <ac:cxnSpMkLst>
            <pc:docMk/>
            <pc:sldMk cId="2583699403" sldId="1434"/>
            <ac:cxnSpMk id="101" creationId="{AAFDD378-18A2-392D-35AA-9FBE4D1B9573}"/>
          </ac:cxnSpMkLst>
        </pc:cxnChg>
        <pc:cxnChg chg="mod">
          <ac:chgData name="Mirko Spedicato - Arkios Italy" userId="0449f2a3-37dc-4ddd-b008-62ecffc467a0" providerId="ADAL" clId="{8DEA4A65-50BB-42AB-93B1-8F00781B3ADC}" dt="2022-11-11T09:09:19.512" v="950" actId="554"/>
          <ac:cxnSpMkLst>
            <pc:docMk/>
            <pc:sldMk cId="2583699403" sldId="1434"/>
            <ac:cxnSpMk id="162" creationId="{F3014936-9EE1-A6AD-9620-5A5E2C808833}"/>
          </ac:cxnSpMkLst>
        </pc:cxnChg>
        <pc:cxnChg chg="mod">
          <ac:chgData name="Mirko Spedicato - Arkios Italy" userId="0449f2a3-37dc-4ddd-b008-62ecffc467a0" providerId="ADAL" clId="{8DEA4A65-50BB-42AB-93B1-8F00781B3ADC}" dt="2022-11-11T09:09:19.512" v="950" actId="554"/>
          <ac:cxnSpMkLst>
            <pc:docMk/>
            <pc:sldMk cId="2583699403" sldId="1434"/>
            <ac:cxnSpMk id="163" creationId="{9FA366A0-56DB-E6DF-5530-F1D5F058E2F3}"/>
          </ac:cxnSpMkLst>
        </pc:cxnChg>
        <pc:cxnChg chg="mod">
          <ac:chgData name="Mirko Spedicato - Arkios Italy" userId="0449f2a3-37dc-4ddd-b008-62ecffc467a0" providerId="ADAL" clId="{8DEA4A65-50BB-42AB-93B1-8F00781B3ADC}" dt="2022-11-10T19:00:05.077" v="57" actId="165"/>
          <ac:cxnSpMkLst>
            <pc:docMk/>
            <pc:sldMk cId="2583699403" sldId="1434"/>
            <ac:cxnSpMk id="200" creationId="{46AB0504-6F91-1579-F06F-5F9E1CB36C79}"/>
          </ac:cxnSpMkLst>
        </pc:cxnChg>
        <pc:cxnChg chg="mod">
          <ac:chgData name="Mirko Spedicato - Arkios Italy" userId="0449f2a3-37dc-4ddd-b008-62ecffc467a0" providerId="ADAL" clId="{8DEA4A65-50BB-42AB-93B1-8F00781B3ADC}" dt="2022-11-10T19:00:05.077" v="57" actId="165"/>
          <ac:cxnSpMkLst>
            <pc:docMk/>
            <pc:sldMk cId="2583699403" sldId="1434"/>
            <ac:cxnSpMk id="212" creationId="{48270E43-41C8-1980-4099-834053160647}"/>
          </ac:cxnSpMkLst>
        </pc:cxnChg>
        <pc:cxnChg chg="mod">
          <ac:chgData name="Mirko Spedicato - Arkios Italy" userId="0449f2a3-37dc-4ddd-b008-62ecffc467a0" providerId="ADAL" clId="{8DEA4A65-50BB-42AB-93B1-8F00781B3ADC}" dt="2022-11-10T19:00:05.077" v="57" actId="165"/>
          <ac:cxnSpMkLst>
            <pc:docMk/>
            <pc:sldMk cId="2583699403" sldId="1434"/>
            <ac:cxnSpMk id="236" creationId="{6B69F4AF-A82A-C5C0-203C-FF2A944DFE41}"/>
          </ac:cxnSpMkLst>
        </pc:cxnChg>
        <pc:cxnChg chg="mod">
          <ac:chgData name="Mirko Spedicato - Arkios Italy" userId="0449f2a3-37dc-4ddd-b008-62ecffc467a0" providerId="ADAL" clId="{8DEA4A65-50BB-42AB-93B1-8F00781B3ADC}" dt="2022-11-10T19:00:05.077" v="57" actId="165"/>
          <ac:cxnSpMkLst>
            <pc:docMk/>
            <pc:sldMk cId="2583699403" sldId="1434"/>
            <ac:cxnSpMk id="239" creationId="{49309A6E-5998-D80A-3219-8F371A67E770}"/>
          </ac:cxnSpMkLst>
        </pc:cxnChg>
        <pc:cxnChg chg="mod">
          <ac:chgData name="Mirko Spedicato - Arkios Italy" userId="0449f2a3-37dc-4ddd-b008-62ecffc467a0" providerId="ADAL" clId="{8DEA4A65-50BB-42AB-93B1-8F00781B3ADC}" dt="2022-11-10T19:00:02.512" v="56" actId="165"/>
          <ac:cxnSpMkLst>
            <pc:docMk/>
            <pc:sldMk cId="2583699403" sldId="1434"/>
            <ac:cxnSpMk id="242" creationId="{848A68CF-316C-A1A4-DB1D-AD8DFD389EF4}"/>
          </ac:cxnSpMkLst>
        </pc:cxnChg>
        <pc:cxnChg chg="mod">
          <ac:chgData name="Mirko Spedicato - Arkios Italy" userId="0449f2a3-37dc-4ddd-b008-62ecffc467a0" providerId="ADAL" clId="{8DEA4A65-50BB-42AB-93B1-8F00781B3ADC}" dt="2022-11-10T19:00:02.512" v="56" actId="165"/>
          <ac:cxnSpMkLst>
            <pc:docMk/>
            <pc:sldMk cId="2583699403" sldId="1434"/>
            <ac:cxnSpMk id="245" creationId="{28F0CF70-DC52-5990-B419-092E9DD9B77E}"/>
          </ac:cxnSpMkLst>
        </pc:cxnChg>
        <pc:cxnChg chg="mod">
          <ac:chgData name="Mirko Spedicato - Arkios Italy" userId="0449f2a3-37dc-4ddd-b008-62ecffc467a0" providerId="ADAL" clId="{8DEA4A65-50BB-42AB-93B1-8F00781B3ADC}" dt="2022-11-11T09:09:19.512" v="950" actId="554"/>
          <ac:cxnSpMkLst>
            <pc:docMk/>
            <pc:sldMk cId="2583699403" sldId="1434"/>
            <ac:cxnSpMk id="255" creationId="{75B04212-07EC-4E5D-0FF4-02E5806868EA}"/>
          </ac:cxnSpMkLst>
        </pc:cxnChg>
        <pc:cxnChg chg="mod">
          <ac:chgData name="Mirko Spedicato - Arkios Italy" userId="0449f2a3-37dc-4ddd-b008-62ecffc467a0" providerId="ADAL" clId="{8DEA4A65-50BB-42AB-93B1-8F00781B3ADC}" dt="2022-11-10T18:55:36.299" v="23" actId="571"/>
          <ac:cxnSpMkLst>
            <pc:docMk/>
            <pc:sldMk cId="2583699403" sldId="1434"/>
            <ac:cxnSpMk id="265" creationId="{FB251E45-D9BB-E0F5-6F63-02FC126673E9}"/>
          </ac:cxnSpMkLst>
        </pc:cxnChg>
        <pc:cxnChg chg="mod">
          <ac:chgData name="Mirko Spedicato - Arkios Italy" userId="0449f2a3-37dc-4ddd-b008-62ecffc467a0" providerId="ADAL" clId="{8DEA4A65-50BB-42AB-93B1-8F00781B3ADC}" dt="2022-11-10T18:55:36.299" v="23" actId="571"/>
          <ac:cxnSpMkLst>
            <pc:docMk/>
            <pc:sldMk cId="2583699403" sldId="1434"/>
            <ac:cxnSpMk id="266" creationId="{0651A9D9-8BB6-983E-C962-B4FB637CF636}"/>
          </ac:cxnSpMkLst>
        </pc:cxnChg>
        <pc:cxnChg chg="mod">
          <ac:chgData name="Mirko Spedicato - Arkios Italy" userId="0449f2a3-37dc-4ddd-b008-62ecffc467a0" providerId="ADAL" clId="{8DEA4A65-50BB-42AB-93B1-8F00781B3ADC}" dt="2022-11-10T18:55:36.299" v="23" actId="571"/>
          <ac:cxnSpMkLst>
            <pc:docMk/>
            <pc:sldMk cId="2583699403" sldId="1434"/>
            <ac:cxnSpMk id="281" creationId="{117BCA96-EA1E-5706-9806-D36CDA0C7512}"/>
          </ac:cxnSpMkLst>
        </pc:cxnChg>
        <pc:cxnChg chg="mod">
          <ac:chgData name="Mirko Spedicato - Arkios Italy" userId="0449f2a3-37dc-4ddd-b008-62ecffc467a0" providerId="ADAL" clId="{8DEA4A65-50BB-42AB-93B1-8F00781B3ADC}" dt="2022-11-10T18:55:36.299" v="23" actId="571"/>
          <ac:cxnSpMkLst>
            <pc:docMk/>
            <pc:sldMk cId="2583699403" sldId="1434"/>
            <ac:cxnSpMk id="282" creationId="{C59F5875-E44E-6166-0A7F-B3EFDAF20D06}"/>
          </ac:cxnSpMkLst>
        </pc:cxnChg>
        <pc:cxnChg chg="mod">
          <ac:chgData name="Mirko Spedicato - Arkios Italy" userId="0449f2a3-37dc-4ddd-b008-62ecffc467a0" providerId="ADAL" clId="{8DEA4A65-50BB-42AB-93B1-8F00781B3ADC}" dt="2022-11-10T18:55:36.299" v="23" actId="571"/>
          <ac:cxnSpMkLst>
            <pc:docMk/>
            <pc:sldMk cId="2583699403" sldId="1434"/>
            <ac:cxnSpMk id="289" creationId="{5ED1C976-745D-B570-7435-0CCF1BF234DC}"/>
          </ac:cxnSpMkLst>
        </pc:cxnChg>
        <pc:cxnChg chg="mod">
          <ac:chgData name="Mirko Spedicato - Arkios Italy" userId="0449f2a3-37dc-4ddd-b008-62ecffc467a0" providerId="ADAL" clId="{8DEA4A65-50BB-42AB-93B1-8F00781B3ADC}" dt="2022-11-10T18:55:36.299" v="23" actId="571"/>
          <ac:cxnSpMkLst>
            <pc:docMk/>
            <pc:sldMk cId="2583699403" sldId="1434"/>
            <ac:cxnSpMk id="290" creationId="{83899020-EBDC-B4D6-D2F9-06D55F3FBBE6}"/>
          </ac:cxnSpMkLst>
        </pc:cxnChg>
        <pc:cxnChg chg="mod">
          <ac:chgData name="Mirko Spedicato - Arkios Italy" userId="0449f2a3-37dc-4ddd-b008-62ecffc467a0" providerId="ADAL" clId="{8DEA4A65-50BB-42AB-93B1-8F00781B3ADC}" dt="2022-11-11T09:08:52.260" v="944" actId="552"/>
          <ac:cxnSpMkLst>
            <pc:docMk/>
            <pc:sldMk cId="2583699403" sldId="1434"/>
            <ac:cxnSpMk id="319" creationId="{62C0E790-D323-C324-AD54-4722B3B56824}"/>
          </ac:cxnSpMkLst>
        </pc:cxnChg>
      </pc:sldChg>
    </pc:docChg>
  </pc:docChgLst>
  <pc:docChgLst>
    <pc:chgData name="Mirko Spedicato - Arkios Italy" userId="0449f2a3-37dc-4ddd-b008-62ecffc467a0" providerId="ADAL" clId="{BFFE4DA8-0236-4AA0-B4AB-BEAC8967D7B8}"/>
    <pc:docChg chg="modSld">
      <pc:chgData name="Mirko Spedicato - Arkios Italy" userId="0449f2a3-37dc-4ddd-b008-62ecffc467a0" providerId="ADAL" clId="{BFFE4DA8-0236-4AA0-B4AB-BEAC8967D7B8}" dt="2022-11-10T10:25:20.795" v="22" actId="554"/>
      <pc:docMkLst>
        <pc:docMk/>
      </pc:docMkLst>
      <pc:sldChg chg="addSp delSp modSp">
        <pc:chgData name="Mirko Spedicato - Arkios Italy" userId="0449f2a3-37dc-4ddd-b008-62ecffc467a0" providerId="ADAL" clId="{BFFE4DA8-0236-4AA0-B4AB-BEAC8967D7B8}" dt="2022-11-10T10:25:20.795" v="22" actId="554"/>
        <pc:sldMkLst>
          <pc:docMk/>
          <pc:sldMk cId="2583699403" sldId="1434"/>
        </pc:sldMkLst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5" creationId="{2EDDE77C-0066-8986-D68A-5F3AE7320C8E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7" creationId="{B51E3B9F-E866-6C47-47FF-EF1C97AB2D7A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11" creationId="{42A9FF0A-0CD6-0321-B0A1-50AAC1356700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12" creationId="{EA3B108C-3C7F-56CE-0C25-6252373CDAA6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13" creationId="{01E5B59C-F417-3911-A0A3-0D9336FDA180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17" creationId="{31BED072-353F-F42F-C446-7254109D4C44}"/>
          </ac:spMkLst>
        </pc:spChg>
        <pc:spChg chg="mod">
          <ac:chgData name="Mirko Spedicato - Arkios Italy" userId="0449f2a3-37dc-4ddd-b008-62ecffc467a0" providerId="ADAL" clId="{BFFE4DA8-0236-4AA0-B4AB-BEAC8967D7B8}" dt="2022-11-10T10:24:13.730" v="12" actId="554"/>
          <ac:spMkLst>
            <pc:docMk/>
            <pc:sldMk cId="2583699403" sldId="1434"/>
            <ac:spMk id="21" creationId="{81B39526-FC14-4BC5-8AFE-73713E4265AD}"/>
          </ac:spMkLst>
        </pc:spChg>
        <pc:spChg chg="mod">
          <ac:chgData name="Mirko Spedicato - Arkios Italy" userId="0449f2a3-37dc-4ddd-b008-62ecffc467a0" providerId="ADAL" clId="{BFFE4DA8-0236-4AA0-B4AB-BEAC8967D7B8}" dt="2022-11-10T10:24:13.730" v="12" actId="554"/>
          <ac:spMkLst>
            <pc:docMk/>
            <pc:sldMk cId="2583699403" sldId="1434"/>
            <ac:spMk id="26" creationId="{9D976B36-6DF3-4562-802F-438B4CDA2C59}"/>
          </ac:spMkLst>
        </pc:spChg>
        <pc:spChg chg="mod">
          <ac:chgData name="Mirko Spedicato - Arkios Italy" userId="0449f2a3-37dc-4ddd-b008-62ecffc467a0" providerId="ADAL" clId="{BFFE4DA8-0236-4AA0-B4AB-BEAC8967D7B8}" dt="2022-11-10T10:24:13.730" v="12" actId="554"/>
          <ac:spMkLst>
            <pc:docMk/>
            <pc:sldMk cId="2583699403" sldId="1434"/>
            <ac:spMk id="27" creationId="{50A20E72-AD97-46A8-A78D-2DA26C9E61BC}"/>
          </ac:spMkLst>
        </pc:spChg>
        <pc:spChg chg="mod">
          <ac:chgData name="Mirko Spedicato - Arkios Italy" userId="0449f2a3-37dc-4ddd-b008-62ecffc467a0" providerId="ADAL" clId="{BFFE4DA8-0236-4AA0-B4AB-BEAC8967D7B8}" dt="2022-11-10T10:24:13.730" v="12" actId="554"/>
          <ac:spMkLst>
            <pc:docMk/>
            <pc:sldMk cId="2583699403" sldId="1434"/>
            <ac:spMk id="28" creationId="{4D4345A5-031B-4414-8773-BDF1945D575F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9" creationId="{325C9D88-8363-2FA4-E04B-487C25AD96FD}"/>
          </ac:spMkLst>
        </pc:spChg>
        <pc:spChg chg="mod">
          <ac:chgData name="Mirko Spedicato - Arkios Italy" userId="0449f2a3-37dc-4ddd-b008-62ecffc467a0" providerId="ADAL" clId="{BFFE4DA8-0236-4AA0-B4AB-BEAC8967D7B8}" dt="2022-11-10T10:24:13.730" v="12" actId="554"/>
          <ac:spMkLst>
            <pc:docMk/>
            <pc:sldMk cId="2583699403" sldId="1434"/>
            <ac:spMk id="37" creationId="{09DC0867-0229-4657-8EB5-2693E800006B}"/>
          </ac:spMkLst>
        </pc:spChg>
        <pc:spChg chg="mod">
          <ac:chgData name="Mirko Spedicato - Arkios Italy" userId="0449f2a3-37dc-4ddd-b008-62ecffc467a0" providerId="ADAL" clId="{BFFE4DA8-0236-4AA0-B4AB-BEAC8967D7B8}" dt="2022-11-10T10:24:13.730" v="12" actId="554"/>
          <ac:spMkLst>
            <pc:docMk/>
            <pc:sldMk cId="2583699403" sldId="1434"/>
            <ac:spMk id="68" creationId="{B9B1972D-91C6-4CEF-8115-40B89223584E}"/>
          </ac:spMkLst>
        </pc:spChg>
        <pc:spChg chg="mod">
          <ac:chgData name="Mirko Spedicato - Arkios Italy" userId="0449f2a3-37dc-4ddd-b008-62ecffc467a0" providerId="ADAL" clId="{BFFE4DA8-0236-4AA0-B4AB-BEAC8967D7B8}" dt="2022-11-10T10:24:13.730" v="12" actId="554"/>
          <ac:spMkLst>
            <pc:docMk/>
            <pc:sldMk cId="2583699403" sldId="1434"/>
            <ac:spMk id="107" creationId="{492FE590-9B8A-42EC-AA3F-A7438F3CDA13}"/>
          </ac:spMkLst>
        </pc:spChg>
        <pc:spChg chg="mod">
          <ac:chgData name="Mirko Spedicato - Arkios Italy" userId="0449f2a3-37dc-4ddd-b008-62ecffc467a0" providerId="ADAL" clId="{BFFE4DA8-0236-4AA0-B4AB-BEAC8967D7B8}" dt="2022-11-10T10:24:45.237" v="16" actId="553"/>
          <ac:spMkLst>
            <pc:docMk/>
            <pc:sldMk cId="2583699403" sldId="1434"/>
            <ac:spMk id="131" creationId="{7B083B78-B64E-41A8-B943-4148D9AAD4D7}"/>
          </ac:spMkLst>
        </pc:spChg>
        <pc:spChg chg="mod">
          <ac:chgData name="Mirko Spedicato - Arkios Italy" userId="0449f2a3-37dc-4ddd-b008-62ecffc467a0" providerId="ADAL" clId="{BFFE4DA8-0236-4AA0-B4AB-BEAC8967D7B8}" dt="2022-11-10T10:24:45.237" v="16" actId="553"/>
          <ac:spMkLst>
            <pc:docMk/>
            <pc:sldMk cId="2583699403" sldId="1434"/>
            <ac:spMk id="132" creationId="{8611B704-CF6D-487D-BF0E-7E152BB2BC6E}"/>
          </ac:spMkLst>
        </pc:spChg>
        <pc:spChg chg="mod">
          <ac:chgData name="Mirko Spedicato - Arkios Italy" userId="0449f2a3-37dc-4ddd-b008-62ecffc467a0" providerId="ADAL" clId="{BFFE4DA8-0236-4AA0-B4AB-BEAC8967D7B8}" dt="2022-11-10T10:24:45.237" v="16" actId="553"/>
          <ac:spMkLst>
            <pc:docMk/>
            <pc:sldMk cId="2583699403" sldId="1434"/>
            <ac:spMk id="135" creationId="{301B7DB0-86A3-4716-8CEA-E6BEA4F5DBE8}"/>
          </ac:spMkLst>
        </pc:spChg>
        <pc:spChg chg="mod">
          <ac:chgData name="Mirko Spedicato - Arkios Italy" userId="0449f2a3-37dc-4ddd-b008-62ecffc467a0" providerId="ADAL" clId="{BFFE4DA8-0236-4AA0-B4AB-BEAC8967D7B8}" dt="2022-11-10T10:24:45.237" v="16" actId="553"/>
          <ac:spMkLst>
            <pc:docMk/>
            <pc:sldMk cId="2583699403" sldId="1434"/>
            <ac:spMk id="136" creationId="{E126C1DE-A90A-4698-B929-B170F6183549}"/>
          </ac:spMkLst>
        </pc:spChg>
        <pc:spChg chg="mod">
          <ac:chgData name="Mirko Spedicato - Arkios Italy" userId="0449f2a3-37dc-4ddd-b008-62ecffc467a0" providerId="ADAL" clId="{BFFE4DA8-0236-4AA0-B4AB-BEAC8967D7B8}" dt="2022-11-10T10:24:45.237" v="16" actId="553"/>
          <ac:spMkLst>
            <pc:docMk/>
            <pc:sldMk cId="2583699403" sldId="1434"/>
            <ac:spMk id="137" creationId="{9CEF7533-8D3C-465D-85F8-CF35CE914148}"/>
          </ac:spMkLst>
        </pc:spChg>
        <pc:spChg chg="mod">
          <ac:chgData name="Mirko Spedicato - Arkios Italy" userId="0449f2a3-37dc-4ddd-b008-62ecffc467a0" providerId="ADAL" clId="{BFFE4DA8-0236-4AA0-B4AB-BEAC8967D7B8}" dt="2022-11-10T10:24:45.237" v="16" actId="553"/>
          <ac:spMkLst>
            <pc:docMk/>
            <pc:sldMk cId="2583699403" sldId="1434"/>
            <ac:spMk id="138" creationId="{04467060-2698-40D2-9E40-CDCA11041617}"/>
          </ac:spMkLst>
        </pc:spChg>
        <pc:spChg chg="mod">
          <ac:chgData name="Mirko Spedicato - Arkios Italy" userId="0449f2a3-37dc-4ddd-b008-62ecffc467a0" providerId="ADAL" clId="{BFFE4DA8-0236-4AA0-B4AB-BEAC8967D7B8}" dt="2022-11-10T10:24:45.237" v="16" actId="553"/>
          <ac:spMkLst>
            <pc:docMk/>
            <pc:sldMk cId="2583699403" sldId="1434"/>
            <ac:spMk id="141" creationId="{4FA6B15C-0CEB-40EB-BC1D-A775D104590E}"/>
          </ac:spMkLst>
        </pc:spChg>
        <pc:spChg chg="mod">
          <ac:chgData name="Mirko Spedicato - Arkios Italy" userId="0449f2a3-37dc-4ddd-b008-62ecffc467a0" providerId="ADAL" clId="{BFFE4DA8-0236-4AA0-B4AB-BEAC8967D7B8}" dt="2022-11-10T10:24:31.731" v="15" actId="165"/>
          <ac:spMkLst>
            <pc:docMk/>
            <pc:sldMk cId="2583699403" sldId="1434"/>
            <ac:spMk id="149" creationId="{1C463809-952E-4C1A-8338-4B2D2B941DAE}"/>
          </ac:spMkLst>
        </pc:spChg>
        <pc:spChg chg="mod">
          <ac:chgData name="Mirko Spedicato - Arkios Italy" userId="0449f2a3-37dc-4ddd-b008-62ecffc467a0" providerId="ADAL" clId="{BFFE4DA8-0236-4AA0-B4AB-BEAC8967D7B8}" dt="2022-11-10T10:24:31.731" v="15" actId="165"/>
          <ac:spMkLst>
            <pc:docMk/>
            <pc:sldMk cId="2583699403" sldId="1434"/>
            <ac:spMk id="150" creationId="{507581AD-7BA4-4A64-A202-0F09B18D794D}"/>
          </ac:spMkLst>
        </pc:spChg>
        <pc:spChg chg="mod">
          <ac:chgData name="Mirko Spedicato - Arkios Italy" userId="0449f2a3-37dc-4ddd-b008-62ecffc467a0" providerId="ADAL" clId="{BFFE4DA8-0236-4AA0-B4AB-BEAC8967D7B8}" dt="2022-11-10T10:24:31.731" v="15" actId="165"/>
          <ac:spMkLst>
            <pc:docMk/>
            <pc:sldMk cId="2583699403" sldId="1434"/>
            <ac:spMk id="153" creationId="{825E591B-6782-492B-86F2-EB2C3512FAC0}"/>
          </ac:spMkLst>
        </pc:spChg>
        <pc:spChg chg="mod">
          <ac:chgData name="Mirko Spedicato - Arkios Italy" userId="0449f2a3-37dc-4ddd-b008-62ecffc467a0" providerId="ADAL" clId="{BFFE4DA8-0236-4AA0-B4AB-BEAC8967D7B8}" dt="2022-11-10T10:24:31.731" v="15" actId="165"/>
          <ac:spMkLst>
            <pc:docMk/>
            <pc:sldMk cId="2583699403" sldId="1434"/>
            <ac:spMk id="154" creationId="{E8CE99AD-19DB-41DF-8375-FB102184F010}"/>
          </ac:spMkLst>
        </pc:spChg>
        <pc:spChg chg="mod">
          <ac:chgData name="Mirko Spedicato - Arkios Italy" userId="0449f2a3-37dc-4ddd-b008-62ecffc467a0" providerId="ADAL" clId="{BFFE4DA8-0236-4AA0-B4AB-BEAC8967D7B8}" dt="2022-11-10T10:24:31.731" v="15" actId="165"/>
          <ac:spMkLst>
            <pc:docMk/>
            <pc:sldMk cId="2583699403" sldId="1434"/>
            <ac:spMk id="155" creationId="{16BFFC8D-B53E-4030-95CD-7A234A037D92}"/>
          </ac:spMkLst>
        </pc:spChg>
        <pc:spChg chg="mod">
          <ac:chgData name="Mirko Spedicato - Arkios Italy" userId="0449f2a3-37dc-4ddd-b008-62ecffc467a0" providerId="ADAL" clId="{BFFE4DA8-0236-4AA0-B4AB-BEAC8967D7B8}" dt="2022-11-10T10:24:31.731" v="15" actId="165"/>
          <ac:spMkLst>
            <pc:docMk/>
            <pc:sldMk cId="2583699403" sldId="1434"/>
            <ac:spMk id="156" creationId="{66F3BF8C-0161-4627-9FF7-FD982D893599}"/>
          </ac:spMkLst>
        </pc:spChg>
        <pc:spChg chg="mod">
          <ac:chgData name="Mirko Spedicato - Arkios Italy" userId="0449f2a3-37dc-4ddd-b008-62ecffc467a0" providerId="ADAL" clId="{BFFE4DA8-0236-4AA0-B4AB-BEAC8967D7B8}" dt="2022-11-10T10:24:23.705" v="14" actId="553"/>
          <ac:spMkLst>
            <pc:docMk/>
            <pc:sldMk cId="2583699403" sldId="1434"/>
            <ac:spMk id="157" creationId="{4E5D9A7A-341E-F118-9CC0-3E926A5699CD}"/>
          </ac:spMkLst>
        </pc:spChg>
        <pc:spChg chg="mod">
          <ac:chgData name="Mirko Spedicato - Arkios Italy" userId="0449f2a3-37dc-4ddd-b008-62ecffc467a0" providerId="ADAL" clId="{BFFE4DA8-0236-4AA0-B4AB-BEAC8967D7B8}" dt="2022-11-10T10:24:31.731" v="15" actId="165"/>
          <ac:spMkLst>
            <pc:docMk/>
            <pc:sldMk cId="2583699403" sldId="1434"/>
            <ac:spMk id="159" creationId="{BDBA1DF0-F1A4-4086-878C-BC22C66E611C}"/>
          </ac:spMkLst>
        </pc:spChg>
        <pc:spChg chg="mod">
          <ac:chgData name="Mirko Spedicato - Arkios Italy" userId="0449f2a3-37dc-4ddd-b008-62ecffc467a0" providerId="ADAL" clId="{BFFE4DA8-0236-4AA0-B4AB-BEAC8967D7B8}" dt="2022-11-10T10:25:15.390" v="21" actId="552"/>
          <ac:spMkLst>
            <pc:docMk/>
            <pc:sldMk cId="2583699403" sldId="1434"/>
            <ac:spMk id="160" creationId="{88A94B12-AD42-7475-2150-0E057DC7D7A7}"/>
          </ac:spMkLst>
        </pc:spChg>
        <pc:spChg chg="mod">
          <ac:chgData name="Mirko Spedicato - Arkios Italy" userId="0449f2a3-37dc-4ddd-b008-62ecffc467a0" providerId="ADAL" clId="{BFFE4DA8-0236-4AA0-B4AB-BEAC8967D7B8}" dt="2022-11-10T10:25:15.390" v="21" actId="552"/>
          <ac:spMkLst>
            <pc:docMk/>
            <pc:sldMk cId="2583699403" sldId="1434"/>
            <ac:spMk id="161" creationId="{7A22C5C6-94C2-A690-5C3F-000B29AD4B9C}"/>
          </ac:spMkLst>
        </pc:spChg>
        <pc:spChg chg="mod">
          <ac:chgData name="Mirko Spedicato - Arkios Italy" userId="0449f2a3-37dc-4ddd-b008-62ecffc467a0" providerId="ADAL" clId="{BFFE4DA8-0236-4AA0-B4AB-BEAC8967D7B8}" dt="2022-11-10T10:25:15.390" v="21" actId="552"/>
          <ac:spMkLst>
            <pc:docMk/>
            <pc:sldMk cId="2583699403" sldId="1434"/>
            <ac:spMk id="164" creationId="{1EA7142F-113D-4ED5-1440-58A3C05A852D}"/>
          </ac:spMkLst>
        </pc:spChg>
        <pc:spChg chg="mod">
          <ac:chgData name="Mirko Spedicato - Arkios Italy" userId="0449f2a3-37dc-4ddd-b008-62ecffc467a0" providerId="ADAL" clId="{BFFE4DA8-0236-4AA0-B4AB-BEAC8967D7B8}" dt="2022-11-10T10:25:15.390" v="21" actId="552"/>
          <ac:spMkLst>
            <pc:docMk/>
            <pc:sldMk cId="2583699403" sldId="1434"/>
            <ac:spMk id="175" creationId="{3B20F7F6-0C74-C5D4-1667-FA06E3D0F92E}"/>
          </ac:spMkLst>
        </pc:spChg>
        <pc:spChg chg="mod">
          <ac:chgData name="Mirko Spedicato - Arkios Italy" userId="0449f2a3-37dc-4ddd-b008-62ecffc467a0" providerId="ADAL" clId="{BFFE4DA8-0236-4AA0-B4AB-BEAC8967D7B8}" dt="2022-11-10T10:25:15.390" v="21" actId="552"/>
          <ac:spMkLst>
            <pc:docMk/>
            <pc:sldMk cId="2583699403" sldId="1434"/>
            <ac:spMk id="176" creationId="{DD55130D-76F8-0F16-6D6A-C82E15FFF5A5}"/>
          </ac:spMkLst>
        </pc:spChg>
        <pc:spChg chg="mod">
          <ac:chgData name="Mirko Spedicato - Arkios Italy" userId="0449f2a3-37dc-4ddd-b008-62ecffc467a0" providerId="ADAL" clId="{BFFE4DA8-0236-4AA0-B4AB-BEAC8967D7B8}" dt="2022-11-10T10:25:15.390" v="21" actId="552"/>
          <ac:spMkLst>
            <pc:docMk/>
            <pc:sldMk cId="2583699403" sldId="1434"/>
            <ac:spMk id="178" creationId="{BC3B28EF-7BCC-9208-68F1-6BF9BA096919}"/>
          </ac:spMkLst>
        </pc:spChg>
        <pc:spChg chg="mod">
          <ac:chgData name="Mirko Spedicato - Arkios Italy" userId="0449f2a3-37dc-4ddd-b008-62ecffc467a0" providerId="ADAL" clId="{BFFE4DA8-0236-4AA0-B4AB-BEAC8967D7B8}" dt="2022-11-10T10:25:15.390" v="21" actId="552"/>
          <ac:spMkLst>
            <pc:docMk/>
            <pc:sldMk cId="2583699403" sldId="1434"/>
            <ac:spMk id="181" creationId="{758D8C84-71FE-DC86-D4FF-E91872A7DB14}"/>
          </ac:spMkLst>
        </pc:spChg>
        <pc:spChg chg="mod">
          <ac:chgData name="Mirko Spedicato - Arkios Italy" userId="0449f2a3-37dc-4ddd-b008-62ecffc467a0" providerId="ADAL" clId="{BFFE4DA8-0236-4AA0-B4AB-BEAC8967D7B8}" dt="2022-11-10T10:24:23.705" v="14" actId="553"/>
          <ac:spMkLst>
            <pc:docMk/>
            <pc:sldMk cId="2583699403" sldId="1434"/>
            <ac:spMk id="199" creationId="{46DFC48F-AEED-CF4F-5847-62405AE122E5}"/>
          </ac:spMkLst>
        </pc:spChg>
        <pc:spChg chg="mod">
          <ac:chgData name="Mirko Spedicato - Arkios Italy" userId="0449f2a3-37dc-4ddd-b008-62ecffc467a0" providerId="ADAL" clId="{BFFE4DA8-0236-4AA0-B4AB-BEAC8967D7B8}" dt="2022-11-10T10:24:23.705" v="14" actId="553"/>
          <ac:spMkLst>
            <pc:docMk/>
            <pc:sldMk cId="2583699403" sldId="1434"/>
            <ac:spMk id="213" creationId="{3A93917F-E6C6-1B07-2AE9-6165B7E3AC22}"/>
          </ac:spMkLst>
        </pc:spChg>
        <pc:spChg chg="mod">
          <ac:chgData name="Mirko Spedicato - Arkios Italy" userId="0449f2a3-37dc-4ddd-b008-62ecffc467a0" providerId="ADAL" clId="{BFFE4DA8-0236-4AA0-B4AB-BEAC8967D7B8}" dt="2022-11-10T10:24:23.705" v="14" actId="553"/>
          <ac:spMkLst>
            <pc:docMk/>
            <pc:sldMk cId="2583699403" sldId="1434"/>
            <ac:spMk id="215" creationId="{5ECC59F1-48FB-775C-153C-F6612C3D8C6F}"/>
          </ac:spMkLst>
        </pc:spChg>
        <pc:spChg chg="mod">
          <ac:chgData name="Mirko Spedicato - Arkios Italy" userId="0449f2a3-37dc-4ddd-b008-62ecffc467a0" providerId="ADAL" clId="{BFFE4DA8-0236-4AA0-B4AB-BEAC8967D7B8}" dt="2022-11-10T10:24:23.705" v="14" actId="553"/>
          <ac:spMkLst>
            <pc:docMk/>
            <pc:sldMk cId="2583699403" sldId="1434"/>
            <ac:spMk id="216" creationId="{F37819CB-1719-7FCD-E556-8E89EA76D95F}"/>
          </ac:spMkLst>
        </pc:spChg>
        <pc:spChg chg="mod">
          <ac:chgData name="Mirko Spedicato - Arkios Italy" userId="0449f2a3-37dc-4ddd-b008-62ecffc467a0" providerId="ADAL" clId="{BFFE4DA8-0236-4AA0-B4AB-BEAC8967D7B8}" dt="2022-11-10T10:24:23.705" v="14" actId="553"/>
          <ac:spMkLst>
            <pc:docMk/>
            <pc:sldMk cId="2583699403" sldId="1434"/>
            <ac:spMk id="217" creationId="{D342408F-5CB9-5BDB-62E4-81BC410A7A91}"/>
          </ac:spMkLst>
        </pc:spChg>
        <pc:spChg chg="mod">
          <ac:chgData name="Mirko Spedicato - Arkios Italy" userId="0449f2a3-37dc-4ddd-b008-62ecffc467a0" providerId="ADAL" clId="{BFFE4DA8-0236-4AA0-B4AB-BEAC8967D7B8}" dt="2022-11-10T10:24:23.705" v="14" actId="553"/>
          <ac:spMkLst>
            <pc:docMk/>
            <pc:sldMk cId="2583699403" sldId="1434"/>
            <ac:spMk id="218" creationId="{158A223E-4BDF-D435-BB23-5FE5C6D683AE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27" creationId="{ACACD785-F6CA-524C-C061-B87FF9BD0503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29" creationId="{BDCB1D0A-7CE9-BFB4-F1DB-0DE62E289659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30" creationId="{ECDD4E72-AFF4-0A77-8C40-CA88ECC2A9E4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31" creationId="{82A4DE7F-7B4D-65D7-943B-9FEF08B3D5FB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33" creationId="{6C875D49-50C4-69EE-634C-697C4B18FA00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35" creationId="{0E03E205-FBEF-ACB8-4AA0-82AA2829AE82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40" creationId="{138DCF00-D0E3-03C7-DF1A-FB8E42A93AFB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41" creationId="{C284C4EC-AC9F-1C09-5C83-858B9DB5B8F3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43" creationId="{757DC497-1222-A911-9F37-302480EE424B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44" creationId="{3E9A62A9-AC9C-E0BA-D1EC-0B9888942B5A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47" creationId="{0A3DCB31-9763-3C2F-DA39-6EA33EF4BC5F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48" creationId="{1ADA3604-88EB-1000-9CEB-1A0D03BF2F93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49" creationId="{34B1B45F-7B54-374B-AF66-4BE98B98720D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50" creationId="{C33DF508-0E37-47B4-FD8F-065C969A4096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52" creationId="{1050E05A-9DAC-1C68-1344-B24455A6D594}"/>
          </ac:spMkLst>
        </pc:spChg>
        <pc:spChg chg="mod">
          <ac:chgData name="Mirko Spedicato - Arkios Italy" userId="0449f2a3-37dc-4ddd-b008-62ecffc467a0" providerId="ADAL" clId="{BFFE4DA8-0236-4AA0-B4AB-BEAC8967D7B8}" dt="2022-11-10T10:24:23.705" v="14" actId="553"/>
          <ac:spMkLst>
            <pc:docMk/>
            <pc:sldMk cId="2583699403" sldId="1434"/>
            <ac:spMk id="286" creationId="{92226409-3A99-D4F8-9997-8C34F9EEB857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91" creationId="{604F2E8B-8729-1D52-3DA7-2D170FD807A0}"/>
          </ac:spMkLst>
        </pc:spChg>
        <pc:spChg chg="mod">
          <ac:chgData name="Mirko Spedicato - Arkios Italy" userId="0449f2a3-37dc-4ddd-b008-62ecffc467a0" providerId="ADAL" clId="{BFFE4DA8-0236-4AA0-B4AB-BEAC8967D7B8}" dt="2022-11-10T10:25:20.795" v="22" actId="554"/>
          <ac:spMkLst>
            <pc:docMk/>
            <pc:sldMk cId="2583699403" sldId="1434"/>
            <ac:spMk id="292" creationId="{9E802EF8-5600-C139-DBC4-9A07BE9F4A0A}"/>
          </ac:spMkLst>
        </pc:spChg>
        <pc:grpChg chg="add del mod">
          <ac:chgData name="Mirko Spedicato - Arkios Italy" userId="0449f2a3-37dc-4ddd-b008-62ecffc467a0" providerId="ADAL" clId="{BFFE4DA8-0236-4AA0-B4AB-BEAC8967D7B8}" dt="2022-11-10T10:24:31.731" v="15" actId="165"/>
          <ac:grpSpMkLst>
            <pc:docMk/>
            <pc:sldMk cId="2583699403" sldId="1434"/>
            <ac:grpSpMk id="2" creationId="{CF90B090-FE54-F429-6CA9-88050EA04747}"/>
          </ac:grpSpMkLst>
        </pc:grpChg>
        <pc:grpChg chg="add del mod">
          <ac:chgData name="Mirko Spedicato - Arkios Italy" userId="0449f2a3-37dc-4ddd-b008-62ecffc467a0" providerId="ADAL" clId="{BFFE4DA8-0236-4AA0-B4AB-BEAC8967D7B8}" dt="2022-11-10T10:24:02.629" v="9" actId="165"/>
          <ac:grpSpMkLst>
            <pc:docMk/>
            <pc:sldMk cId="2583699403" sldId="1434"/>
            <ac:grpSpMk id="3" creationId="{E3327585-3A62-9BB9-223C-8308CC837A8E}"/>
          </ac:grpSpMkLst>
        </pc:grpChg>
        <pc:grpChg chg="add mod">
          <ac:chgData name="Mirko Spedicato - Arkios Italy" userId="0449f2a3-37dc-4ddd-b008-62ecffc467a0" providerId="ADAL" clId="{BFFE4DA8-0236-4AA0-B4AB-BEAC8967D7B8}" dt="2022-11-10T10:25:20.795" v="22" actId="554"/>
          <ac:grpSpMkLst>
            <pc:docMk/>
            <pc:sldMk cId="2583699403" sldId="1434"/>
            <ac:grpSpMk id="4" creationId="{109F9734-5A1F-3C6F-C978-1A93B1CC6C24}"/>
          </ac:grpSpMkLst>
        </pc:grpChg>
        <pc:grpChg chg="mod">
          <ac:chgData name="Mirko Spedicato - Arkios Italy" userId="0449f2a3-37dc-4ddd-b008-62ecffc467a0" providerId="ADAL" clId="{BFFE4DA8-0236-4AA0-B4AB-BEAC8967D7B8}" dt="2022-11-10T10:25:20.795" v="22" actId="554"/>
          <ac:grpSpMkLst>
            <pc:docMk/>
            <pc:sldMk cId="2583699403" sldId="1434"/>
            <ac:grpSpMk id="14" creationId="{36FFBAE1-946F-3A04-D843-67288415429A}"/>
          </ac:grpSpMkLst>
        </pc:grpChg>
        <pc:grpChg chg="mod topLvl">
          <ac:chgData name="Mirko Spedicato - Arkios Italy" userId="0449f2a3-37dc-4ddd-b008-62ecffc467a0" providerId="ADAL" clId="{BFFE4DA8-0236-4AA0-B4AB-BEAC8967D7B8}" dt="2022-11-10T10:24:45.237" v="16" actId="553"/>
          <ac:grpSpMkLst>
            <pc:docMk/>
            <pc:sldMk cId="2583699403" sldId="1434"/>
            <ac:grpSpMk id="15" creationId="{A6F7E8C3-DFA1-3D85-B05F-5DDEB4B02265}"/>
          </ac:grpSpMkLst>
        </pc:grpChg>
        <pc:grpChg chg="del">
          <ac:chgData name="Mirko Spedicato - Arkios Italy" userId="0449f2a3-37dc-4ddd-b008-62ecffc467a0" providerId="ADAL" clId="{BFFE4DA8-0236-4AA0-B4AB-BEAC8967D7B8}" dt="2022-11-10T10:23:17.662" v="0" actId="478"/>
          <ac:grpSpMkLst>
            <pc:docMk/>
            <pc:sldMk cId="2583699403" sldId="1434"/>
            <ac:grpSpMk id="16" creationId="{39F6F752-DD0F-8C0F-D44B-54D4AC95959E}"/>
          </ac:grpSpMkLst>
        </pc:grpChg>
        <pc:grpChg chg="mod">
          <ac:chgData name="Mirko Spedicato - Arkios Italy" userId="0449f2a3-37dc-4ddd-b008-62ecffc467a0" providerId="ADAL" clId="{BFFE4DA8-0236-4AA0-B4AB-BEAC8967D7B8}" dt="2022-11-10T10:24:13.730" v="12" actId="554"/>
          <ac:grpSpMkLst>
            <pc:docMk/>
            <pc:sldMk cId="2583699403" sldId="1434"/>
            <ac:grpSpMk id="18" creationId="{7A0FD86B-F2CC-3447-E935-156C02F137F8}"/>
          </ac:grpSpMkLst>
        </pc:grpChg>
        <pc:grpChg chg="mod topLvl">
          <ac:chgData name="Mirko Spedicato - Arkios Italy" userId="0449f2a3-37dc-4ddd-b008-62ecffc467a0" providerId="ADAL" clId="{BFFE4DA8-0236-4AA0-B4AB-BEAC8967D7B8}" dt="2022-11-10T10:25:15.390" v="21" actId="552"/>
          <ac:grpSpMkLst>
            <pc:docMk/>
            <pc:sldMk cId="2583699403" sldId="1434"/>
            <ac:grpSpMk id="19" creationId="{AB603AE4-4168-ED97-E1EE-47293087570C}"/>
          </ac:grpSpMkLst>
        </pc:grpChg>
        <pc:grpChg chg="del">
          <ac:chgData name="Mirko Spedicato - Arkios Italy" userId="0449f2a3-37dc-4ddd-b008-62ecffc467a0" providerId="ADAL" clId="{BFFE4DA8-0236-4AA0-B4AB-BEAC8967D7B8}" dt="2022-11-10T10:23:17.662" v="0" actId="478"/>
          <ac:grpSpMkLst>
            <pc:docMk/>
            <pc:sldMk cId="2583699403" sldId="1434"/>
            <ac:grpSpMk id="20" creationId="{E9EE9DFA-0C2E-FED2-5707-3133A0BF4F58}"/>
          </ac:grpSpMkLst>
        </pc:grpChg>
        <pc:grpChg chg="mod topLvl">
          <ac:chgData name="Mirko Spedicato - Arkios Italy" userId="0449f2a3-37dc-4ddd-b008-62ecffc467a0" providerId="ADAL" clId="{BFFE4DA8-0236-4AA0-B4AB-BEAC8967D7B8}" dt="2022-11-10T10:24:31.731" v="15" actId="165"/>
          <ac:grpSpMkLst>
            <pc:docMk/>
            <pc:sldMk cId="2583699403" sldId="1434"/>
            <ac:grpSpMk id="24" creationId="{5F790540-5C45-DEB7-7AFA-91D7A794C02A}"/>
          </ac:grpSpMkLst>
        </pc:grpChg>
        <pc:grpChg chg="mod topLvl">
          <ac:chgData name="Mirko Spedicato - Arkios Italy" userId="0449f2a3-37dc-4ddd-b008-62ecffc467a0" providerId="ADAL" clId="{BFFE4DA8-0236-4AA0-B4AB-BEAC8967D7B8}" dt="2022-11-10T10:24:23.705" v="14" actId="553"/>
          <ac:grpSpMkLst>
            <pc:docMk/>
            <pc:sldMk cId="2583699403" sldId="1434"/>
            <ac:grpSpMk id="25" creationId="{55392250-2D29-5533-CBB7-DB4404D18635}"/>
          </ac:grpSpMkLst>
        </pc:grpChg>
        <pc:grpChg chg="add mod">
          <ac:chgData name="Mirko Spedicato - Arkios Italy" userId="0449f2a3-37dc-4ddd-b008-62ecffc467a0" providerId="ADAL" clId="{BFFE4DA8-0236-4AA0-B4AB-BEAC8967D7B8}" dt="2022-11-10T10:25:20.795" v="22" actId="554"/>
          <ac:grpSpMkLst>
            <pc:docMk/>
            <pc:sldMk cId="2583699403" sldId="1434"/>
            <ac:grpSpMk id="228" creationId="{253D5A65-9B22-8BE9-9D48-59749DC3E2CD}"/>
          </ac:grpSpMkLst>
        </pc:grpChg>
        <pc:grpChg chg="add mod">
          <ac:chgData name="Mirko Spedicato - Arkios Italy" userId="0449f2a3-37dc-4ddd-b008-62ecffc467a0" providerId="ADAL" clId="{BFFE4DA8-0236-4AA0-B4AB-BEAC8967D7B8}" dt="2022-11-10T10:25:20.795" v="22" actId="554"/>
          <ac:grpSpMkLst>
            <pc:docMk/>
            <pc:sldMk cId="2583699403" sldId="1434"/>
            <ac:grpSpMk id="255" creationId="{123C6034-CEFC-98DF-31BA-CB822DFBA525}"/>
          </ac:grpSpMkLst>
        </pc:grp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6" creationId="{C884E056-62B3-EDBE-8752-3892B38DFB9F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30" creationId="{41E5CD56-EBA6-9BAE-A1EF-812A7F9047AC}"/>
          </ac:picMkLst>
        </pc:picChg>
        <pc:picChg chg="mod">
          <ac:chgData name="Mirko Spedicato - Arkios Italy" userId="0449f2a3-37dc-4ddd-b008-62ecffc467a0" providerId="ADAL" clId="{BFFE4DA8-0236-4AA0-B4AB-BEAC8967D7B8}" dt="2022-11-10T10:24:13.730" v="12" actId="554"/>
          <ac:picMkLst>
            <pc:docMk/>
            <pc:sldMk cId="2583699403" sldId="1434"/>
            <ac:picMk id="72" creationId="{ADE1DE33-6589-4511-8532-06A10DB323CB}"/>
          </ac:picMkLst>
        </pc:picChg>
        <pc:picChg chg="mod">
          <ac:chgData name="Mirko Spedicato - Arkios Italy" userId="0449f2a3-37dc-4ddd-b008-62ecffc467a0" providerId="ADAL" clId="{BFFE4DA8-0236-4AA0-B4AB-BEAC8967D7B8}" dt="2022-11-10T10:24:13.730" v="12" actId="554"/>
          <ac:picMkLst>
            <pc:docMk/>
            <pc:sldMk cId="2583699403" sldId="1434"/>
            <ac:picMk id="111" creationId="{0B26279A-603B-43A0-9362-2A8264CE1E33}"/>
          </ac:picMkLst>
        </pc:picChg>
        <pc:picChg chg="mod">
          <ac:chgData name="Mirko Spedicato - Arkios Italy" userId="0449f2a3-37dc-4ddd-b008-62ecffc467a0" providerId="ADAL" clId="{BFFE4DA8-0236-4AA0-B4AB-BEAC8967D7B8}" dt="2022-11-10T10:24:45.237" v="16" actId="553"/>
          <ac:picMkLst>
            <pc:docMk/>
            <pc:sldMk cId="2583699403" sldId="1434"/>
            <ac:picMk id="130" creationId="{FF12AEFA-8FB3-493F-BA61-132DC75FC66D}"/>
          </ac:picMkLst>
        </pc:picChg>
        <pc:picChg chg="mod">
          <ac:chgData name="Mirko Spedicato - Arkios Italy" userId="0449f2a3-37dc-4ddd-b008-62ecffc467a0" providerId="ADAL" clId="{BFFE4DA8-0236-4AA0-B4AB-BEAC8967D7B8}" dt="2022-11-10T10:24:45.237" v="16" actId="553"/>
          <ac:picMkLst>
            <pc:docMk/>
            <pc:sldMk cId="2583699403" sldId="1434"/>
            <ac:picMk id="139" creationId="{71371340-4D1B-4092-87E9-9D78C41E60DE}"/>
          </ac:picMkLst>
        </pc:picChg>
        <pc:picChg chg="mod">
          <ac:chgData name="Mirko Spedicato - Arkios Italy" userId="0449f2a3-37dc-4ddd-b008-62ecffc467a0" providerId="ADAL" clId="{BFFE4DA8-0236-4AA0-B4AB-BEAC8967D7B8}" dt="2022-11-10T10:24:45.237" v="16" actId="553"/>
          <ac:picMkLst>
            <pc:docMk/>
            <pc:sldMk cId="2583699403" sldId="1434"/>
            <ac:picMk id="140" creationId="{B97A7FD6-B997-46C5-8DB1-F84B14F376AE}"/>
          </ac:picMkLst>
        </pc:picChg>
        <pc:picChg chg="mod">
          <ac:chgData name="Mirko Spedicato - Arkios Italy" userId="0449f2a3-37dc-4ddd-b008-62ecffc467a0" providerId="ADAL" clId="{BFFE4DA8-0236-4AA0-B4AB-BEAC8967D7B8}" dt="2022-11-10T10:24:45.237" v="16" actId="553"/>
          <ac:picMkLst>
            <pc:docMk/>
            <pc:sldMk cId="2583699403" sldId="1434"/>
            <ac:picMk id="142" creationId="{AD579692-AF68-46E6-AA9E-75FEB9EDD48E}"/>
          </ac:picMkLst>
        </pc:picChg>
        <pc:picChg chg="mod">
          <ac:chgData name="Mirko Spedicato - Arkios Italy" userId="0449f2a3-37dc-4ddd-b008-62ecffc467a0" providerId="ADAL" clId="{BFFE4DA8-0236-4AA0-B4AB-BEAC8967D7B8}" dt="2022-11-10T10:24:45.237" v="16" actId="553"/>
          <ac:picMkLst>
            <pc:docMk/>
            <pc:sldMk cId="2583699403" sldId="1434"/>
            <ac:picMk id="143" creationId="{D0F2CACF-AFDA-48A7-8170-632A0BD29B8A}"/>
          </ac:picMkLst>
        </pc:picChg>
        <pc:picChg chg="mod">
          <ac:chgData name="Mirko Spedicato - Arkios Italy" userId="0449f2a3-37dc-4ddd-b008-62ecffc467a0" providerId="ADAL" clId="{BFFE4DA8-0236-4AA0-B4AB-BEAC8967D7B8}" dt="2022-11-10T10:24:45.237" v="16" actId="553"/>
          <ac:picMkLst>
            <pc:docMk/>
            <pc:sldMk cId="2583699403" sldId="1434"/>
            <ac:picMk id="144" creationId="{209B2CDF-BAC4-46BF-BF6D-8436F91FE352}"/>
          </ac:picMkLst>
        </pc:picChg>
        <pc:picChg chg="mod">
          <ac:chgData name="Mirko Spedicato - Arkios Italy" userId="0449f2a3-37dc-4ddd-b008-62ecffc467a0" providerId="ADAL" clId="{BFFE4DA8-0236-4AA0-B4AB-BEAC8967D7B8}" dt="2022-11-10T10:24:45.237" v="16" actId="553"/>
          <ac:picMkLst>
            <pc:docMk/>
            <pc:sldMk cId="2583699403" sldId="1434"/>
            <ac:picMk id="145" creationId="{09B040F5-9E2D-45F9-B0A8-28F303A31AFC}"/>
          </ac:picMkLst>
        </pc:picChg>
        <pc:picChg chg="mod">
          <ac:chgData name="Mirko Spedicato - Arkios Italy" userId="0449f2a3-37dc-4ddd-b008-62ecffc467a0" providerId="ADAL" clId="{BFFE4DA8-0236-4AA0-B4AB-BEAC8967D7B8}" dt="2022-11-10T10:24:45.237" v="16" actId="553"/>
          <ac:picMkLst>
            <pc:docMk/>
            <pc:sldMk cId="2583699403" sldId="1434"/>
            <ac:picMk id="146" creationId="{8EA654C8-EA38-424F-8E33-5BDD59F560C9}"/>
          </ac:picMkLst>
        </pc:picChg>
        <pc:picChg chg="mod">
          <ac:chgData name="Mirko Spedicato - Arkios Italy" userId="0449f2a3-37dc-4ddd-b008-62ecffc467a0" providerId="ADAL" clId="{BFFE4DA8-0236-4AA0-B4AB-BEAC8967D7B8}" dt="2022-11-10T10:24:13.730" v="12" actId="554"/>
          <ac:picMkLst>
            <pc:docMk/>
            <pc:sldMk cId="2583699403" sldId="1434"/>
            <ac:picMk id="147" creationId="{0690DABE-1202-485C-B42E-DB1A97B60DD3}"/>
          </ac:picMkLst>
        </pc:picChg>
        <pc:picChg chg="mod">
          <ac:chgData name="Mirko Spedicato - Arkios Italy" userId="0449f2a3-37dc-4ddd-b008-62ecffc467a0" providerId="ADAL" clId="{BFFE4DA8-0236-4AA0-B4AB-BEAC8967D7B8}" dt="2022-11-10T10:24:31.731" v="15" actId="165"/>
          <ac:picMkLst>
            <pc:docMk/>
            <pc:sldMk cId="2583699403" sldId="1434"/>
            <ac:picMk id="148" creationId="{EC42BA62-2B52-4591-95FF-6654BE7E33A3}"/>
          </ac:picMkLst>
        </pc:picChg>
        <pc:picChg chg="mod">
          <ac:chgData name="Mirko Spedicato - Arkios Italy" userId="0449f2a3-37dc-4ddd-b008-62ecffc467a0" providerId="ADAL" clId="{BFFE4DA8-0236-4AA0-B4AB-BEAC8967D7B8}" dt="2022-11-10T10:25:15.390" v="21" actId="552"/>
          <ac:picMkLst>
            <pc:docMk/>
            <pc:sldMk cId="2583699403" sldId="1434"/>
            <ac:picMk id="158" creationId="{5C266D1A-9667-645A-C3C5-84BF5251ECB3}"/>
          </ac:picMkLst>
        </pc:picChg>
        <pc:picChg chg="mod">
          <ac:chgData name="Mirko Spedicato - Arkios Italy" userId="0449f2a3-37dc-4ddd-b008-62ecffc467a0" providerId="ADAL" clId="{BFFE4DA8-0236-4AA0-B4AB-BEAC8967D7B8}" dt="2022-11-10T10:24:13.730" v="12" actId="554"/>
          <ac:picMkLst>
            <pc:docMk/>
            <pc:sldMk cId="2583699403" sldId="1434"/>
            <ac:picMk id="165" creationId="{84F8BEBA-8CFD-4DC1-9E9D-71E47CEF0A81}"/>
          </ac:picMkLst>
        </pc:picChg>
        <pc:picChg chg="mod">
          <ac:chgData name="Mirko Spedicato - Arkios Italy" userId="0449f2a3-37dc-4ddd-b008-62ecffc467a0" providerId="ADAL" clId="{BFFE4DA8-0236-4AA0-B4AB-BEAC8967D7B8}" dt="2022-11-10T10:24:13.730" v="12" actId="554"/>
          <ac:picMkLst>
            <pc:docMk/>
            <pc:sldMk cId="2583699403" sldId="1434"/>
            <ac:picMk id="183" creationId="{7F3A51F1-0437-40D1-AF6E-BC0401E7C0EB}"/>
          </ac:picMkLst>
        </pc:picChg>
        <pc:picChg chg="mod">
          <ac:chgData name="Mirko Spedicato - Arkios Italy" userId="0449f2a3-37dc-4ddd-b008-62ecffc467a0" providerId="ADAL" clId="{BFFE4DA8-0236-4AA0-B4AB-BEAC8967D7B8}" dt="2022-11-10T10:24:23.705" v="14" actId="553"/>
          <ac:picMkLst>
            <pc:docMk/>
            <pc:sldMk cId="2583699403" sldId="1434"/>
            <ac:picMk id="198" creationId="{A9D0AF99-2ACD-9329-8ED7-76157E62DA93}"/>
          </ac:picMkLst>
        </pc:picChg>
        <pc:picChg chg="mod">
          <ac:chgData name="Mirko Spedicato - Arkios Italy" userId="0449f2a3-37dc-4ddd-b008-62ecffc467a0" providerId="ADAL" clId="{BFFE4DA8-0236-4AA0-B4AB-BEAC8967D7B8}" dt="2022-11-10T10:24:13.730" v="12" actId="554"/>
          <ac:picMkLst>
            <pc:docMk/>
            <pc:sldMk cId="2583699403" sldId="1434"/>
            <ac:picMk id="201" creationId="{88F655B2-E1FF-48B2-B63D-DCF37CC92DD3}"/>
          </ac:picMkLst>
        </pc:picChg>
        <pc:picChg chg="mod">
          <ac:chgData name="Mirko Spedicato - Arkios Italy" userId="0449f2a3-37dc-4ddd-b008-62ecffc467a0" providerId="ADAL" clId="{BFFE4DA8-0236-4AA0-B4AB-BEAC8967D7B8}" dt="2022-11-10T10:24:13.730" v="12" actId="554"/>
          <ac:picMkLst>
            <pc:docMk/>
            <pc:sldMk cId="2583699403" sldId="1434"/>
            <ac:picMk id="220" creationId="{0C24AA8F-F72B-424A-A79F-19194F834E3F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24" creationId="{5CF89BE6-E935-46C2-569D-55A96F5415AC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25" creationId="{6FAE2083-F9A8-F3B0-B208-32716C3EC978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26" creationId="{FFD8A574-B422-3C8A-8E4E-A172A9312591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32" creationId="{DA467BDA-ABFB-4CA8-C82E-0C411820AEBC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34" creationId="{B86F545D-CF5E-85BB-A810-7FAA2BF34C9A}"/>
          </ac:picMkLst>
        </pc:picChg>
        <pc:picChg chg="mod">
          <ac:chgData name="Mirko Spedicato - Arkios Italy" userId="0449f2a3-37dc-4ddd-b008-62ecffc467a0" providerId="ADAL" clId="{BFFE4DA8-0236-4AA0-B4AB-BEAC8967D7B8}" dt="2022-11-10T10:24:23.705" v="14" actId="553"/>
          <ac:picMkLst>
            <pc:docMk/>
            <pc:sldMk cId="2583699403" sldId="1434"/>
            <ac:picMk id="237" creationId="{31D6CE82-FA11-3028-39EA-AFFECBBB3444}"/>
          </ac:picMkLst>
        </pc:picChg>
        <pc:picChg chg="mod">
          <ac:chgData name="Mirko Spedicato - Arkios Italy" userId="0449f2a3-37dc-4ddd-b008-62ecffc467a0" providerId="ADAL" clId="{BFFE4DA8-0236-4AA0-B4AB-BEAC8967D7B8}" dt="2022-11-10T10:24:13.730" v="12" actId="554"/>
          <ac:picMkLst>
            <pc:docMk/>
            <pc:sldMk cId="2583699403" sldId="1434"/>
            <ac:picMk id="238" creationId="{626096CB-31B0-4888-AB17-5CD5782F7DA3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46" creationId="{7FA723A0-69EE-8FEB-8DC8-ACF5A5A552E4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51" creationId="{F7797DA8-2088-B0BA-013B-907329AB243F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53" creationId="{EEAEAE07-A7D1-ED84-236A-FD45354B7E9D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54" creationId="{FAC00A24-B7A7-44A0-9F5E-0221D1DA0C43}"/>
          </ac:picMkLst>
        </pc:picChg>
        <pc:picChg chg="mod">
          <ac:chgData name="Mirko Spedicato - Arkios Italy" userId="0449f2a3-37dc-4ddd-b008-62ecffc467a0" providerId="ADAL" clId="{BFFE4DA8-0236-4AA0-B4AB-BEAC8967D7B8}" dt="2022-11-10T10:24:13.730" v="12" actId="554"/>
          <ac:picMkLst>
            <pc:docMk/>
            <pc:sldMk cId="2583699403" sldId="1434"/>
            <ac:picMk id="256" creationId="{8E0E7228-3DD0-4FAC-9E00-DC244E745D94}"/>
          </ac:picMkLst>
        </pc:picChg>
        <pc:picChg chg="mod">
          <ac:chgData name="Mirko Spedicato - Arkios Italy" userId="0449f2a3-37dc-4ddd-b008-62ecffc467a0" providerId="ADAL" clId="{BFFE4DA8-0236-4AA0-B4AB-BEAC8967D7B8}" dt="2022-11-10T10:24:31.731" v="15" actId="165"/>
          <ac:picMkLst>
            <pc:docMk/>
            <pc:sldMk cId="2583699403" sldId="1434"/>
            <ac:picMk id="257" creationId="{A13AECCF-F618-4878-948E-3607C9CF4D52}"/>
          </ac:picMkLst>
        </pc:picChg>
        <pc:picChg chg="mod">
          <ac:chgData name="Mirko Spedicato - Arkios Italy" userId="0449f2a3-37dc-4ddd-b008-62ecffc467a0" providerId="ADAL" clId="{BFFE4DA8-0236-4AA0-B4AB-BEAC8967D7B8}" dt="2022-11-10T10:24:31.731" v="15" actId="165"/>
          <ac:picMkLst>
            <pc:docMk/>
            <pc:sldMk cId="2583699403" sldId="1434"/>
            <ac:picMk id="258" creationId="{76ABA3D4-8864-4681-B82E-4FF07E1BF4F9}"/>
          </ac:picMkLst>
        </pc:picChg>
        <pc:picChg chg="mod">
          <ac:chgData name="Mirko Spedicato - Arkios Italy" userId="0449f2a3-37dc-4ddd-b008-62ecffc467a0" providerId="ADAL" clId="{BFFE4DA8-0236-4AA0-B4AB-BEAC8967D7B8}" dt="2022-11-10T10:24:31.731" v="15" actId="165"/>
          <ac:picMkLst>
            <pc:docMk/>
            <pc:sldMk cId="2583699403" sldId="1434"/>
            <ac:picMk id="259" creationId="{A8BCED4E-D2BB-4DD7-B51D-B5AC30AE3C05}"/>
          </ac:picMkLst>
        </pc:picChg>
        <pc:picChg chg="mod">
          <ac:chgData name="Mirko Spedicato - Arkios Italy" userId="0449f2a3-37dc-4ddd-b008-62ecffc467a0" providerId="ADAL" clId="{BFFE4DA8-0236-4AA0-B4AB-BEAC8967D7B8}" dt="2022-11-10T10:24:31.731" v="15" actId="165"/>
          <ac:picMkLst>
            <pc:docMk/>
            <pc:sldMk cId="2583699403" sldId="1434"/>
            <ac:picMk id="260" creationId="{5773BE0B-22F8-44C0-BB20-C9D33688C82B}"/>
          </ac:picMkLst>
        </pc:picChg>
        <pc:picChg chg="mod">
          <ac:chgData name="Mirko Spedicato - Arkios Italy" userId="0449f2a3-37dc-4ddd-b008-62ecffc467a0" providerId="ADAL" clId="{BFFE4DA8-0236-4AA0-B4AB-BEAC8967D7B8}" dt="2022-11-10T10:24:31.731" v="15" actId="165"/>
          <ac:picMkLst>
            <pc:docMk/>
            <pc:sldMk cId="2583699403" sldId="1434"/>
            <ac:picMk id="261" creationId="{87F4CC01-6923-4494-8273-96BAF34DA8C5}"/>
          </ac:picMkLst>
        </pc:picChg>
        <pc:picChg chg="mod">
          <ac:chgData name="Mirko Spedicato - Arkios Italy" userId="0449f2a3-37dc-4ddd-b008-62ecffc467a0" providerId="ADAL" clId="{BFFE4DA8-0236-4AA0-B4AB-BEAC8967D7B8}" dt="2022-11-10T10:24:23.705" v="14" actId="553"/>
          <ac:picMkLst>
            <pc:docMk/>
            <pc:sldMk cId="2583699403" sldId="1434"/>
            <ac:picMk id="283" creationId="{12CEC9A8-DC07-A1D1-5FEE-48FE4DD3045C}"/>
          </ac:picMkLst>
        </pc:picChg>
        <pc:picChg chg="mod">
          <ac:chgData name="Mirko Spedicato - Arkios Italy" userId="0449f2a3-37dc-4ddd-b008-62ecffc467a0" providerId="ADAL" clId="{BFFE4DA8-0236-4AA0-B4AB-BEAC8967D7B8}" dt="2022-11-10T10:24:23.705" v="14" actId="553"/>
          <ac:picMkLst>
            <pc:docMk/>
            <pc:sldMk cId="2583699403" sldId="1434"/>
            <ac:picMk id="284" creationId="{7D23256E-0692-3A74-9923-C41890B7FCB4}"/>
          </ac:picMkLst>
        </pc:picChg>
        <pc:picChg chg="mod">
          <ac:chgData name="Mirko Spedicato - Arkios Italy" userId="0449f2a3-37dc-4ddd-b008-62ecffc467a0" providerId="ADAL" clId="{BFFE4DA8-0236-4AA0-B4AB-BEAC8967D7B8}" dt="2022-11-10T10:24:23.705" v="14" actId="553"/>
          <ac:picMkLst>
            <pc:docMk/>
            <pc:sldMk cId="2583699403" sldId="1434"/>
            <ac:picMk id="285" creationId="{5882D033-3B88-6A09-10C0-C109723A209F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93" creationId="{3395B1CF-537C-9945-649D-DAFF42C1EED0}"/>
          </ac:picMkLst>
        </pc:picChg>
        <pc:picChg chg="mod">
          <ac:chgData name="Mirko Spedicato - Arkios Italy" userId="0449f2a3-37dc-4ddd-b008-62ecffc467a0" providerId="ADAL" clId="{BFFE4DA8-0236-4AA0-B4AB-BEAC8967D7B8}" dt="2022-11-10T10:25:20.795" v="22" actId="554"/>
          <ac:picMkLst>
            <pc:docMk/>
            <pc:sldMk cId="2583699403" sldId="1434"/>
            <ac:picMk id="294" creationId="{E4C6D556-6599-E143-2734-E9AD4207ED41}"/>
          </ac:picMkLst>
        </pc:picChg>
        <pc:picChg chg="mod">
          <ac:chgData name="Mirko Spedicato - Arkios Italy" userId="0449f2a3-37dc-4ddd-b008-62ecffc467a0" providerId="ADAL" clId="{BFFE4DA8-0236-4AA0-B4AB-BEAC8967D7B8}" dt="2022-11-10T10:25:15.390" v="21" actId="552"/>
          <ac:picMkLst>
            <pc:docMk/>
            <pc:sldMk cId="2583699403" sldId="1434"/>
            <ac:picMk id="295" creationId="{1AC9DBE0-5456-9639-CD08-847790C51519}"/>
          </ac:picMkLst>
        </pc:picChg>
        <pc:picChg chg="mod">
          <ac:chgData name="Mirko Spedicato - Arkios Italy" userId="0449f2a3-37dc-4ddd-b008-62ecffc467a0" providerId="ADAL" clId="{BFFE4DA8-0236-4AA0-B4AB-BEAC8967D7B8}" dt="2022-11-10T10:25:15.390" v="21" actId="552"/>
          <ac:picMkLst>
            <pc:docMk/>
            <pc:sldMk cId="2583699403" sldId="1434"/>
            <ac:picMk id="296" creationId="{3735E623-F573-EAED-0743-CE87AA931BB7}"/>
          </ac:picMkLst>
        </pc:picChg>
        <pc:picChg chg="mod">
          <ac:chgData name="Mirko Spedicato - Arkios Italy" userId="0449f2a3-37dc-4ddd-b008-62ecffc467a0" providerId="ADAL" clId="{BFFE4DA8-0236-4AA0-B4AB-BEAC8967D7B8}" dt="2022-11-10T10:25:15.390" v="21" actId="552"/>
          <ac:picMkLst>
            <pc:docMk/>
            <pc:sldMk cId="2583699403" sldId="1434"/>
            <ac:picMk id="301" creationId="{B2A3A476-5D67-74D9-B763-ABE94F48DDC9}"/>
          </ac:picMkLst>
        </pc:picChg>
        <pc:picChg chg="mod">
          <ac:chgData name="Mirko Spedicato - Arkios Italy" userId="0449f2a3-37dc-4ddd-b008-62ecffc467a0" providerId="ADAL" clId="{BFFE4DA8-0236-4AA0-B4AB-BEAC8967D7B8}" dt="2022-11-10T10:25:15.390" v="21" actId="552"/>
          <ac:picMkLst>
            <pc:docMk/>
            <pc:sldMk cId="2583699403" sldId="1434"/>
            <ac:picMk id="302" creationId="{2A8658AB-FB60-C3B3-2229-793CBEE84BD5}"/>
          </ac:picMkLst>
        </pc:picChg>
        <pc:picChg chg="mod">
          <ac:chgData name="Mirko Spedicato - Arkios Italy" userId="0449f2a3-37dc-4ddd-b008-62ecffc467a0" providerId="ADAL" clId="{BFFE4DA8-0236-4AA0-B4AB-BEAC8967D7B8}" dt="2022-11-10T10:25:15.390" v="21" actId="552"/>
          <ac:picMkLst>
            <pc:docMk/>
            <pc:sldMk cId="2583699403" sldId="1434"/>
            <ac:picMk id="303" creationId="{8A624349-14B4-E8B0-1CBB-1E3038E04954}"/>
          </ac:picMkLst>
        </pc:picChg>
        <pc:picChg chg="mod">
          <ac:chgData name="Mirko Spedicato - Arkios Italy" userId="0449f2a3-37dc-4ddd-b008-62ecffc467a0" providerId="ADAL" clId="{BFFE4DA8-0236-4AA0-B4AB-BEAC8967D7B8}" dt="2022-11-10T10:25:15.390" v="21" actId="552"/>
          <ac:picMkLst>
            <pc:docMk/>
            <pc:sldMk cId="2583699403" sldId="1434"/>
            <ac:picMk id="304" creationId="{FD5C4C68-38B9-7BF1-51D2-626A54A367BA}"/>
          </ac:picMkLst>
        </pc:picChg>
        <pc:cxnChg chg="mod">
          <ac:chgData name="Mirko Spedicato - Arkios Italy" userId="0449f2a3-37dc-4ddd-b008-62ecffc467a0" providerId="ADAL" clId="{BFFE4DA8-0236-4AA0-B4AB-BEAC8967D7B8}" dt="2022-11-10T10:25:20.795" v="22" actId="554"/>
          <ac:cxnSpMkLst>
            <pc:docMk/>
            <pc:sldMk cId="2583699403" sldId="1434"/>
            <ac:cxnSpMk id="8" creationId="{D594B564-9BBB-2A9E-0459-AB26B8F5C3F4}"/>
          </ac:cxnSpMkLst>
        </pc:cxnChg>
        <pc:cxnChg chg="mod">
          <ac:chgData name="Mirko Spedicato - Arkios Italy" userId="0449f2a3-37dc-4ddd-b008-62ecffc467a0" providerId="ADAL" clId="{BFFE4DA8-0236-4AA0-B4AB-BEAC8967D7B8}" dt="2022-11-10T10:25:20.795" v="22" actId="554"/>
          <ac:cxnSpMkLst>
            <pc:docMk/>
            <pc:sldMk cId="2583699403" sldId="1434"/>
            <ac:cxnSpMk id="10" creationId="{FD0E0061-A9B1-7737-5B86-85988E0BD715}"/>
          </ac:cxnSpMkLst>
        </pc:cxnChg>
        <pc:cxnChg chg="mod">
          <ac:chgData name="Mirko Spedicato - Arkios Italy" userId="0449f2a3-37dc-4ddd-b008-62ecffc467a0" providerId="ADAL" clId="{BFFE4DA8-0236-4AA0-B4AB-BEAC8967D7B8}" dt="2022-11-10T10:24:13.730" v="12" actId="554"/>
          <ac:cxnSpMkLst>
            <pc:docMk/>
            <pc:sldMk cId="2583699403" sldId="1434"/>
            <ac:cxnSpMk id="22" creationId="{5B7BE117-26B6-48CE-9E1D-057357E92169}"/>
          </ac:cxnSpMkLst>
        </pc:cxnChg>
        <pc:cxnChg chg="mod">
          <ac:chgData name="Mirko Spedicato - Arkios Italy" userId="0449f2a3-37dc-4ddd-b008-62ecffc467a0" providerId="ADAL" clId="{BFFE4DA8-0236-4AA0-B4AB-BEAC8967D7B8}" dt="2022-11-10T10:24:13.730" v="12" actId="554"/>
          <ac:cxnSpMkLst>
            <pc:docMk/>
            <pc:sldMk cId="2583699403" sldId="1434"/>
            <ac:cxnSpMk id="23" creationId="{0171FDC2-DE4E-4636-9A40-0D7EF72CA722}"/>
          </ac:cxnSpMkLst>
        </pc:cxnChg>
        <pc:cxnChg chg="mod">
          <ac:chgData name="Mirko Spedicato - Arkios Italy" userId="0449f2a3-37dc-4ddd-b008-62ecffc467a0" providerId="ADAL" clId="{BFFE4DA8-0236-4AA0-B4AB-BEAC8967D7B8}" dt="2022-11-10T10:24:45.237" v="16" actId="553"/>
          <ac:cxnSpMkLst>
            <pc:docMk/>
            <pc:sldMk cId="2583699403" sldId="1434"/>
            <ac:cxnSpMk id="133" creationId="{1B8E8DD7-3042-4CD4-B928-D25557B8E345}"/>
          </ac:cxnSpMkLst>
        </pc:cxnChg>
        <pc:cxnChg chg="mod">
          <ac:chgData name="Mirko Spedicato - Arkios Italy" userId="0449f2a3-37dc-4ddd-b008-62ecffc467a0" providerId="ADAL" clId="{BFFE4DA8-0236-4AA0-B4AB-BEAC8967D7B8}" dt="2022-11-10T10:24:45.237" v="16" actId="553"/>
          <ac:cxnSpMkLst>
            <pc:docMk/>
            <pc:sldMk cId="2583699403" sldId="1434"/>
            <ac:cxnSpMk id="134" creationId="{2D4B36AA-1DEE-4A75-AE8C-FF71471FA1AB}"/>
          </ac:cxnSpMkLst>
        </pc:cxnChg>
        <pc:cxnChg chg="mod">
          <ac:chgData name="Mirko Spedicato - Arkios Italy" userId="0449f2a3-37dc-4ddd-b008-62ecffc467a0" providerId="ADAL" clId="{BFFE4DA8-0236-4AA0-B4AB-BEAC8967D7B8}" dt="2022-11-10T10:24:31.731" v="15" actId="165"/>
          <ac:cxnSpMkLst>
            <pc:docMk/>
            <pc:sldMk cId="2583699403" sldId="1434"/>
            <ac:cxnSpMk id="151" creationId="{82B026C3-3682-46A6-98DC-A55EF673FA24}"/>
          </ac:cxnSpMkLst>
        </pc:cxnChg>
        <pc:cxnChg chg="mod">
          <ac:chgData name="Mirko Spedicato - Arkios Italy" userId="0449f2a3-37dc-4ddd-b008-62ecffc467a0" providerId="ADAL" clId="{BFFE4DA8-0236-4AA0-B4AB-BEAC8967D7B8}" dt="2022-11-10T10:24:31.731" v="15" actId="165"/>
          <ac:cxnSpMkLst>
            <pc:docMk/>
            <pc:sldMk cId="2583699403" sldId="1434"/>
            <ac:cxnSpMk id="152" creationId="{AD0408D9-BE8D-4C08-B265-95B059E98C1C}"/>
          </ac:cxnSpMkLst>
        </pc:cxnChg>
        <pc:cxnChg chg="mod">
          <ac:chgData name="Mirko Spedicato - Arkios Italy" userId="0449f2a3-37dc-4ddd-b008-62ecffc467a0" providerId="ADAL" clId="{BFFE4DA8-0236-4AA0-B4AB-BEAC8967D7B8}" dt="2022-11-10T10:25:15.390" v="21" actId="552"/>
          <ac:cxnSpMkLst>
            <pc:docMk/>
            <pc:sldMk cId="2583699403" sldId="1434"/>
            <ac:cxnSpMk id="162" creationId="{F3014936-9EE1-A6AD-9620-5A5E2C808833}"/>
          </ac:cxnSpMkLst>
        </pc:cxnChg>
        <pc:cxnChg chg="mod">
          <ac:chgData name="Mirko Spedicato - Arkios Italy" userId="0449f2a3-37dc-4ddd-b008-62ecffc467a0" providerId="ADAL" clId="{BFFE4DA8-0236-4AA0-B4AB-BEAC8967D7B8}" dt="2022-11-10T10:25:15.390" v="21" actId="552"/>
          <ac:cxnSpMkLst>
            <pc:docMk/>
            <pc:sldMk cId="2583699403" sldId="1434"/>
            <ac:cxnSpMk id="163" creationId="{9FA366A0-56DB-E6DF-5530-F1D5F058E2F3}"/>
          </ac:cxnSpMkLst>
        </pc:cxnChg>
        <pc:cxnChg chg="mod">
          <ac:chgData name="Mirko Spedicato - Arkios Italy" userId="0449f2a3-37dc-4ddd-b008-62ecffc467a0" providerId="ADAL" clId="{BFFE4DA8-0236-4AA0-B4AB-BEAC8967D7B8}" dt="2022-11-10T10:24:23.705" v="14" actId="553"/>
          <ac:cxnSpMkLst>
            <pc:docMk/>
            <pc:sldMk cId="2583699403" sldId="1434"/>
            <ac:cxnSpMk id="200" creationId="{46AB0504-6F91-1579-F06F-5F9E1CB36C79}"/>
          </ac:cxnSpMkLst>
        </pc:cxnChg>
        <pc:cxnChg chg="mod">
          <ac:chgData name="Mirko Spedicato - Arkios Italy" userId="0449f2a3-37dc-4ddd-b008-62ecffc467a0" providerId="ADAL" clId="{BFFE4DA8-0236-4AA0-B4AB-BEAC8967D7B8}" dt="2022-11-10T10:24:23.705" v="14" actId="553"/>
          <ac:cxnSpMkLst>
            <pc:docMk/>
            <pc:sldMk cId="2583699403" sldId="1434"/>
            <ac:cxnSpMk id="212" creationId="{48270E43-41C8-1980-4099-834053160647}"/>
          </ac:cxnSpMkLst>
        </pc:cxnChg>
        <pc:cxnChg chg="mod">
          <ac:chgData name="Mirko Spedicato - Arkios Italy" userId="0449f2a3-37dc-4ddd-b008-62ecffc467a0" providerId="ADAL" clId="{BFFE4DA8-0236-4AA0-B4AB-BEAC8967D7B8}" dt="2022-11-10T10:25:20.795" v="22" actId="554"/>
          <ac:cxnSpMkLst>
            <pc:docMk/>
            <pc:sldMk cId="2583699403" sldId="1434"/>
            <ac:cxnSpMk id="236" creationId="{6B69F4AF-A82A-C5C0-203C-FF2A944DFE41}"/>
          </ac:cxnSpMkLst>
        </pc:cxnChg>
        <pc:cxnChg chg="mod">
          <ac:chgData name="Mirko Spedicato - Arkios Italy" userId="0449f2a3-37dc-4ddd-b008-62ecffc467a0" providerId="ADAL" clId="{BFFE4DA8-0236-4AA0-B4AB-BEAC8967D7B8}" dt="2022-11-10T10:25:20.795" v="22" actId="554"/>
          <ac:cxnSpMkLst>
            <pc:docMk/>
            <pc:sldMk cId="2583699403" sldId="1434"/>
            <ac:cxnSpMk id="239" creationId="{49309A6E-5998-D80A-3219-8F371A67E770}"/>
          </ac:cxnSpMkLst>
        </pc:cxnChg>
        <pc:cxnChg chg="mod">
          <ac:chgData name="Mirko Spedicato - Arkios Italy" userId="0449f2a3-37dc-4ddd-b008-62ecffc467a0" providerId="ADAL" clId="{BFFE4DA8-0236-4AA0-B4AB-BEAC8967D7B8}" dt="2022-11-10T10:25:20.795" v="22" actId="554"/>
          <ac:cxnSpMkLst>
            <pc:docMk/>
            <pc:sldMk cId="2583699403" sldId="1434"/>
            <ac:cxnSpMk id="242" creationId="{848A68CF-316C-A1A4-DB1D-AD8DFD389EF4}"/>
          </ac:cxnSpMkLst>
        </pc:cxnChg>
        <pc:cxnChg chg="mod">
          <ac:chgData name="Mirko Spedicato - Arkios Italy" userId="0449f2a3-37dc-4ddd-b008-62ecffc467a0" providerId="ADAL" clId="{BFFE4DA8-0236-4AA0-B4AB-BEAC8967D7B8}" dt="2022-11-10T10:25:20.795" v="22" actId="554"/>
          <ac:cxnSpMkLst>
            <pc:docMk/>
            <pc:sldMk cId="2583699403" sldId="1434"/>
            <ac:cxnSpMk id="245" creationId="{28F0CF70-DC52-5990-B419-092E9DD9B77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0A406AC5-E588-1742-A6DB-01446254DF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079F03D-D18D-4E45-9EC5-119B6702A4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DBE64-6F51-5E45-A452-B8528AD5EE93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1D1CE0B-3ED9-764B-9D56-70E7711453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260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70CD79-6FE3-1649-ACD1-73463CC877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31260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5DFE9-175E-484E-9CEF-99EBA36066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242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215"/>
          </a:xfrm>
          <a:prstGeom prst="rect">
            <a:avLst/>
          </a:prstGeom>
        </p:spPr>
        <p:txBody>
          <a:bodyPr vert="horz" lIns="95572" tIns="47785" rIns="95572" bIns="4778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215"/>
          </a:xfrm>
          <a:prstGeom prst="rect">
            <a:avLst/>
          </a:prstGeom>
        </p:spPr>
        <p:txBody>
          <a:bodyPr vert="horz" lIns="95572" tIns="47785" rIns="95572" bIns="47785" rtlCol="0"/>
          <a:lstStyle>
            <a:lvl1pPr algn="r">
              <a:defRPr sz="1300"/>
            </a:lvl1pPr>
          </a:lstStyle>
          <a:p>
            <a:fld id="{23DC5806-0309-4914-8482-E0B4DB0FBFD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2" tIns="47785" rIns="95572" bIns="477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4"/>
            <a:ext cx="5438140" cy="3909863"/>
          </a:xfrm>
          <a:prstGeom prst="rect">
            <a:avLst/>
          </a:prstGeom>
        </p:spPr>
        <p:txBody>
          <a:bodyPr vert="horz" lIns="95572" tIns="47785" rIns="95572" bIns="4778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1601"/>
            <a:ext cx="2945659" cy="498214"/>
          </a:xfrm>
          <a:prstGeom prst="rect">
            <a:avLst/>
          </a:prstGeom>
        </p:spPr>
        <p:txBody>
          <a:bodyPr vert="horz" lIns="95572" tIns="47785" rIns="95572" bIns="4778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1601"/>
            <a:ext cx="2945659" cy="498214"/>
          </a:xfrm>
          <a:prstGeom prst="rect">
            <a:avLst/>
          </a:prstGeom>
        </p:spPr>
        <p:txBody>
          <a:bodyPr vert="horz" lIns="95572" tIns="47785" rIns="95572" bIns="47785" rtlCol="0" anchor="b"/>
          <a:lstStyle>
            <a:lvl1pPr algn="r">
              <a:defRPr sz="1300"/>
            </a:lvl1pPr>
          </a:lstStyle>
          <a:p>
            <a:fld id="{83635FC2-AC81-4C81-A0B4-10BC5241D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21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18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it-IT" sz="1200">
              <a:solidFill>
                <a:schemeClr val="tx1">
                  <a:lumMod val="50000"/>
                </a:schemeClr>
              </a:solidFill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A1614-7842-4F6A-AEEB-E1EB79837C9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97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0D7ACAF-8B62-4342-9B34-498B65F886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917575"/>
            <a:ext cx="4840287" cy="36322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611322F-C4CF-4A8C-A75C-06A0849D6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9300" y="4952840"/>
            <a:ext cx="5312257" cy="43891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68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20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71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33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85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59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64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2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35FC2-AC81-4C81-A0B4-10BC5241D9D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32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it-IT" sz="1200" dirty="0">
              <a:solidFill>
                <a:schemeClr val="tx1">
                  <a:lumMod val="50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A1614-7842-4F6A-AEEB-E1EB79837C9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7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11263" y="917575"/>
            <a:ext cx="4841875" cy="363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9300" y="4952840"/>
            <a:ext cx="5312257" cy="43891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91595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11263" y="917575"/>
            <a:ext cx="4841875" cy="363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9300" y="4952840"/>
            <a:ext cx="5312257" cy="43891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02875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it-IT" sz="1200">
              <a:solidFill>
                <a:schemeClr val="tx1">
                  <a:lumMod val="50000"/>
                </a:schemeClr>
              </a:solidFill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A1614-7842-4F6A-AEEB-E1EB79837C9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83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11263" y="917575"/>
            <a:ext cx="4841875" cy="363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9300" y="4952840"/>
            <a:ext cx="5312257" cy="43891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90319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11263" y="917575"/>
            <a:ext cx="4841875" cy="363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9300" y="4952840"/>
            <a:ext cx="5312257" cy="43891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9232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C4191A-CEE3-4904-969F-5FCF9F801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79FB6-3C1C-4126-B714-69FB1B35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F5E32-E82F-4F7A-95B2-3729C06E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8C28-5020-4CCA-8475-39F56E3A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2015-3FC7-494E-96C7-40CE99A2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1C721-364F-4A98-AB5B-526663321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7561E-D229-41DE-9D5A-91B3F415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3E572-F672-47DF-811F-B2B57D74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179BF-9DE6-4C14-B5F3-7507B688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6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6C04D-2E04-422A-9671-0B2EF75BB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0B372-BEAE-49D7-B858-C6B91ACF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52E2C-CE2C-4A0C-BC61-53806EC5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F4E10-40C1-470B-988C-33253281F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355FE-0561-4490-BA11-D3F4800F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53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A1B97-8827-400C-AD6E-4B9359EC0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D1805-E98C-4328-9A9F-CDBC62E81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0E2D5-6670-415F-A7B4-E8983230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F426-0B5F-4B5A-8FF6-FF97780F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EAB77-A7C4-4ECC-A9EC-DD85C0D6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0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F06D-2873-4F9D-A7A7-D7A2CA3A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87DB6-B060-41C3-934E-1710606EB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ED3A0-B51E-49C4-BE73-E3D8F8FA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483F4-ED73-4BC9-AB46-B95DD9B9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8A860-44E8-403E-8C9A-A9C08C39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05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B534-A31B-4CB4-9375-87310DEB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1ABFC-277D-46C4-A6D7-7A344CAB2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ED4CB-B244-4DA6-A0E9-18A3BAED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1B68B-70C4-47EF-8E1B-4A16F97F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063CA-F976-4B46-8EAF-808668DD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8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C588-EF05-4824-89A6-CC8F42DEE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6ABD-1886-4A72-AFDA-D0D04F4A7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4D630-3670-4881-A6D1-AC1D1871F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FB489-B7B9-4240-B407-CD2D2126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ADA0D-3F8E-42D4-A9BB-F5E578A7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FE300-E0DE-4BC7-9C65-1F3B9E11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68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6B8C-1A40-4A9B-B27D-7B24813A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B7800-AEF5-4869-99AF-06C08263D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C6EBD-1727-4398-81E7-D28079FCE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968C2-F957-42B8-B9DD-CBC69FA89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BFABB8-1AD7-4225-B377-D0D0CEFF4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1807B5-EA49-4BA8-85E0-A7C02B5A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5C11AB-5F47-48D6-8A8E-24B01FF5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9AFC0-9E95-4A39-B11C-279D1DBC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4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44E8C-DD8F-4A67-B999-CC32C236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68860C-6A89-4CAD-A229-92DAC781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12BC2B-CBFD-4DBC-8D13-B8843752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3586E-8979-46EE-B860-32D14A61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28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>
            <a:extLst>
              <a:ext uri="{FF2B5EF4-FFF2-40B4-BE49-F238E27FC236}">
                <a16:creationId xmlns:a16="http://schemas.microsoft.com/office/drawing/2014/main" id="{4A8CE3CF-DBCA-4B41-BA49-1A7D4B4ECB3D}"/>
              </a:ext>
            </a:extLst>
          </p:cNvPr>
          <p:cNvSpPr>
            <a:spLocks noChangeShapeType="1"/>
          </p:cNvSpPr>
          <p:nvPr userDrawn="1"/>
        </p:nvSpPr>
        <p:spPr bwMode="gray">
          <a:xfrm flipV="1">
            <a:off x="468313" y="1236575"/>
            <a:ext cx="8369582" cy="0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075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7C5B-E214-470F-BD51-BE6D2294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7A369-16A3-4313-BCAE-C3077B3B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E517D-FD22-4974-A8A7-8B2A9B93A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7483E-7BF4-48D2-9072-BE165107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37C89-44B0-4752-B6D2-F0EDCC397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FD7F8-857D-4C41-936C-9D2E6CC0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7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63368-F0E4-4D41-8A76-322DBC49A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D91C2-6C06-4D52-A51F-5C9DE9944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5A6BA-4D20-4510-91D2-3192C96B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A5F58-6AA5-4758-A061-C631C2A98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4E991-1C23-41D5-BC5A-DCBCDD7A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79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649F6-0929-4355-BB74-EEFC2845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C78A32-E705-4109-8EA9-62A8CF14E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634BE-FB6E-4C32-8382-A5303F5E4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4C938-F17B-4783-8552-E562D23F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C0C3E-5DF7-484F-9623-93C7467A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62BF-5173-4E8E-B277-5B5A75FE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13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8CE3-5E53-485A-A961-633D5CCAA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0930C-BBED-4BFC-939E-08FFDC005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11FE7-F5D9-44AB-8B74-2431B2BAA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B4D5F-7FFD-4701-9ECC-8494FF867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AF242-4F9E-40DA-BDC0-55FD0F1F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4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CDC0B7-621B-4366-8081-EA8DA72AE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0BF87-00B5-47D7-B83C-41C930787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8B84-09D1-48DB-996F-6FA3773F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5FA348-4A08-4F00-9321-109CF0A96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F224-0BA6-4EF6-A1D4-07D0730E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E510D-F833-43AD-BA04-3C3BC851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BCABCEC-E31D-4363-8AA6-4ED8BA765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75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52000"/>
            <a:ext cx="8373211" cy="4860925"/>
          </a:xfrm>
        </p:spPr>
        <p:txBody>
          <a:bodyPr lIns="0" rIns="72000"/>
          <a:lstStyle>
            <a:lvl1pPr marL="0" indent="0" algn="just">
              <a:spcBef>
                <a:spcPts val="400"/>
              </a:spcBef>
              <a:spcAft>
                <a:spcPts val="200"/>
              </a:spcAft>
              <a:defRPr sz="1200"/>
            </a:lvl1pPr>
            <a:lvl2pPr algn="just">
              <a:spcBef>
                <a:spcPts val="400"/>
              </a:spcBef>
              <a:spcAft>
                <a:spcPts val="200"/>
              </a:spcAft>
              <a:defRPr sz="1200"/>
            </a:lvl2pPr>
            <a:lvl3pPr algn="just">
              <a:spcBef>
                <a:spcPts val="400"/>
              </a:spcBef>
              <a:spcAft>
                <a:spcPts val="200"/>
              </a:spcAft>
              <a:defRPr sz="1200"/>
            </a:lvl3pPr>
            <a:lvl4pPr algn="just">
              <a:spcBef>
                <a:spcPts val="400"/>
              </a:spcBef>
              <a:spcAft>
                <a:spcPts val="200"/>
              </a:spcAft>
              <a:defRPr sz="12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79B83BD-5A45-4310-B16E-C0A807D02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5771" y="295275"/>
            <a:ext cx="828463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20174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Copertina 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811444" y="1152000"/>
            <a:ext cx="45719" cy="4778375"/>
          </a:xfrm>
          <a:prstGeom prst="rect">
            <a:avLst/>
          </a:prstGeom>
          <a:solidFill>
            <a:srgbClr val="004C4C"/>
          </a:solidFill>
          <a:ln>
            <a:noFill/>
          </a:ln>
        </p:spPr>
        <p:txBody>
          <a:bodyPr wrap="none" lIns="108000" tIns="46800" rIns="93600" bIns="46800" anchor="ctr"/>
          <a:lstStyle/>
          <a:p>
            <a:pPr algn="ctr"/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1"/>
          </p:nvPr>
        </p:nvSpPr>
        <p:spPr>
          <a:xfrm>
            <a:off x="270767" y="1152000"/>
            <a:ext cx="1374775" cy="1582737"/>
          </a:xfrm>
        </p:spPr>
        <p:txBody>
          <a:bodyPr/>
          <a:lstStyle>
            <a:lvl1pPr algn="r">
              <a:defRPr sz="3200">
                <a:solidFill>
                  <a:srgbClr val="004C4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2"/>
          </p:nvPr>
        </p:nvSpPr>
        <p:spPr>
          <a:xfrm>
            <a:off x="2483768" y="2636918"/>
            <a:ext cx="5903912" cy="1476375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777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ertina Commerc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ChangeArrowheads="1"/>
          </p:cNvSpPr>
          <p:nvPr/>
        </p:nvSpPr>
        <p:spPr bwMode="auto">
          <a:xfrm>
            <a:off x="1764" y="0"/>
            <a:ext cx="9142236" cy="7029400"/>
          </a:xfrm>
          <a:prstGeom prst="rect">
            <a:avLst/>
          </a:prstGeom>
          <a:solidFill>
            <a:srgbClr val="00526F"/>
          </a:solidFill>
          <a:ln w="19050" algn="ctr">
            <a:noFill/>
            <a:miter lim="800000"/>
            <a:headEnd/>
            <a:tailEnd/>
          </a:ln>
        </p:spPr>
        <p:txBody>
          <a:bodyPr wrap="none" lIns="108000" tIns="46800" rIns="93600" bIns="46800" anchor="ctr"/>
          <a:lstStyle/>
          <a:p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1691808" y="3118334"/>
            <a:ext cx="7001301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8000" tIns="46800" rIns="93600" bIns="46800" anchor="ctr"/>
          <a:lstStyle/>
          <a:p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1"/>
          </p:nvPr>
        </p:nvSpPr>
        <p:spPr>
          <a:xfrm>
            <a:off x="1691681" y="3140968"/>
            <a:ext cx="7001427" cy="576262"/>
          </a:xfrm>
        </p:spPr>
        <p:txBody>
          <a:bodyPr/>
          <a:lstStyle>
            <a:lvl1pPr algn="r">
              <a:defRPr sz="2800" b="1" baseline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2"/>
          </p:nvPr>
        </p:nvSpPr>
        <p:spPr>
          <a:xfrm>
            <a:off x="5508583" y="3773304"/>
            <a:ext cx="3184525" cy="431800"/>
          </a:xfrm>
        </p:spPr>
        <p:txBody>
          <a:bodyPr/>
          <a:lstStyle>
            <a:lvl1pPr algn="r"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120681" y="2421766"/>
            <a:ext cx="2633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solidFill>
                  <a:schemeClr val="bg1"/>
                </a:solidFill>
              </a:rPr>
              <a:t>Arkios</a:t>
            </a:r>
            <a:r>
              <a:rPr lang="it-IT" sz="4000" b="1" baseline="0">
                <a:solidFill>
                  <a:schemeClr val="bg1"/>
                </a:solidFill>
              </a:rPr>
              <a:t> Italy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" name="Text Box 39">
            <a:extLst>
              <a:ext uri="{FF2B5EF4-FFF2-40B4-BE49-F238E27FC236}">
                <a16:creationId xmlns:a16="http://schemas.microsoft.com/office/drawing/2014/main" id="{5E562A62-99A0-4BFE-8FBD-1B9A31FE80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1681" y="6024563"/>
            <a:ext cx="5793247" cy="537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108000" tIns="46800" rIns="93600" bIns="4680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200" b="1">
                <a:solidFill>
                  <a:schemeClr val="bg1"/>
                </a:solidFill>
                <a:latin typeface="Verdana" pitchFamily="34" charset="0"/>
              </a:rPr>
              <a:t>Milan, </a:t>
            </a:r>
            <a:r>
              <a:rPr lang="it-IT" sz="1200" b="1">
                <a:solidFill>
                  <a:schemeClr val="bg1"/>
                </a:solidFill>
                <a:latin typeface="Verdana" pitchFamily="34" charset="0"/>
              </a:rPr>
              <a:t>London</a:t>
            </a:r>
            <a:r>
              <a:rPr lang="en-US" sz="1200" b="1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it-IT" sz="1200" b="1">
                <a:solidFill>
                  <a:schemeClr val="bg1"/>
                </a:solidFill>
                <a:latin typeface="Verdana" pitchFamily="34" charset="0"/>
              </a:rPr>
              <a:t>Dubai</a:t>
            </a:r>
            <a:r>
              <a:rPr lang="en-US" sz="1200" b="1">
                <a:solidFill>
                  <a:schemeClr val="bg1"/>
                </a:solidFill>
                <a:latin typeface="Verdana" pitchFamily="34" charset="0"/>
              </a:rPr>
              <a:t>,</a:t>
            </a:r>
            <a:r>
              <a:rPr lang="en-US" sz="1200" b="1" baseline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1200" b="1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Stockholm</a:t>
            </a:r>
          </a:p>
          <a:p>
            <a:pPr algn="l"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  <a:latin typeface="Verdana" pitchFamily="34" charset="0"/>
              </a:rPr>
              <a:t>Berlin, Zurich, Madrid, Mumbai, Houston, Tel Aviv, Singapore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820" y="5632632"/>
            <a:ext cx="996698" cy="9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13">
            <a:extLst>
              <a:ext uri="{FF2B5EF4-FFF2-40B4-BE49-F238E27FC236}">
                <a16:creationId xmlns:a16="http://schemas.microsoft.com/office/drawing/2014/main" id="{DBBB88B8-4C0D-4806-998B-8A5BFC1BD4B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2171818" y="3140968"/>
            <a:ext cx="6576646" cy="0"/>
          </a:xfrm>
          <a:prstGeom prst="line">
            <a:avLst/>
          </a:prstGeom>
          <a:noFill/>
          <a:ln w="9525">
            <a:solidFill>
              <a:srgbClr val="003635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712308DD-8CC1-4ADB-8574-000E124190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20058" y="3172326"/>
            <a:ext cx="609600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l"/>
            <a:r>
              <a:rPr lang="en-AU" sz="1200" b="1" i="1" noProof="0">
                <a:solidFill>
                  <a:srgbClr val="080808"/>
                </a:solidFill>
                <a:latin typeface="Calibri" pitchFamily="34" charset="0"/>
              </a:rPr>
              <a:t>For further information: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44A342-3841-4306-B90D-59EECA0469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5771" y="295275"/>
            <a:ext cx="828463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9085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ertina Commerciale">
    <p:bg>
      <p:bgPr>
        <a:solidFill>
          <a:srgbClr val="013B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>
            <a:extLst>
              <a:ext uri="{FF2B5EF4-FFF2-40B4-BE49-F238E27FC236}">
                <a16:creationId xmlns:a16="http://schemas.microsoft.com/office/drawing/2014/main" id="{9D31DF4B-73C7-4B89-AA39-FA73AE787B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64" y="12786"/>
            <a:ext cx="9142236" cy="6845214"/>
          </a:xfrm>
          <a:prstGeom prst="rect">
            <a:avLst/>
          </a:prstGeom>
          <a:solidFill>
            <a:srgbClr val="004C4C"/>
          </a:solidFill>
          <a:ln w="19050" algn="ctr">
            <a:noFill/>
            <a:miter lim="800000"/>
            <a:headEnd/>
            <a:tailEnd/>
          </a:ln>
        </p:spPr>
        <p:txBody>
          <a:bodyPr wrap="none" lIns="108000" tIns="46800" rIns="93600" bIns="46800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516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C4191A-CEE3-4904-969F-5FCF9F801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79FB6-3C1C-4126-B714-69FB1B35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F5E32-E82F-4F7A-95B2-3729C06E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8C28-5020-4CCA-8475-39F56E3A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4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C2932-DC54-44A1-94B8-417C5F84D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F0948-6761-4E13-BAD5-DC1F6BA0F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673BA-EB35-425B-B19D-BE95BC6FF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B42F9-73A9-4185-9420-4265E41A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CF222-BBFD-4518-9635-E57C4ABE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54CE-6C94-40A2-AB97-A068DD06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6997C-B46D-4EF6-BBB9-72CB88743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4F106-D363-4E51-BB73-2E3EFE5A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2784A-5FB1-4901-AA1A-528DB3A2E7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83162-5233-4FEA-9E47-4C286ADA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201B1-DE7F-4EC3-80BA-B6C12EC6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D73F-CD58-40B9-A7FE-F12300CE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8F55A-884C-46AF-81A8-AC16FCD44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48F35-E30A-46F9-A9BD-49AB3C58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60B2D-282D-47B8-95C8-5B33377AD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E0F0B3-B37E-41EA-BE64-9826E9B65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D0728-BDE4-40AD-96E0-D804C7A0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F7FBEC-9BB0-4C5C-B607-6AA11D7C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9CCC02-2C62-4EAA-9AB8-A8CFF614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4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9D2F-36A2-49EF-B36D-0BB5456DB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399B4-BCDB-40CA-9377-AFE5B78D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D641E-8A0E-44B3-BD4A-B661672A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7F5E8-DA42-41AA-90D6-BE2C077F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5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9B2F3-A322-4440-93C1-232525A4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082A1-B08D-4C76-A29F-46EA90F3E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723A0-B38B-4D5C-B785-B582F521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16330-03B6-4C43-83BB-4AD47DB6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3761A-6329-4CED-90E8-B3923136D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F59AF-3A43-46C1-83E5-9DC19A54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A955E-EFD9-49C6-BBC4-E2A0A874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C6CFF-5547-4B46-B95C-E6DC2561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8F481-44B1-476F-B9C7-A5D52102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4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D80B6-FB60-4137-9BBE-F5B4E298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6EC1C8-D39D-4810-8B5A-4EEB7451A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27914-6172-4E45-BCFD-207FA47A8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51747-E263-4CDC-9FD0-25C73000A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7A2E301-61E3-4AAF-8311-D4E29BC1717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10526-357A-4F3A-8117-4D9DA726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BB986-2465-4459-B537-1A04310D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DA85BE-3E90-4B41-A9F2-CE6A6623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>
            <a:extLst>
              <a:ext uri="{FF2B5EF4-FFF2-40B4-BE49-F238E27FC236}">
                <a16:creationId xmlns:a16="http://schemas.microsoft.com/office/drawing/2014/main" id="{AD9D7C59-458D-403E-A0F0-93580E5C613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11443" y="1152000"/>
            <a:ext cx="45719" cy="4778375"/>
          </a:xfrm>
          <a:prstGeom prst="rect">
            <a:avLst/>
          </a:prstGeom>
          <a:solidFill>
            <a:srgbClr val="1B6565"/>
          </a:solidFill>
          <a:ln w="19050" algn="ctr">
            <a:noFill/>
            <a:miter lim="800000"/>
            <a:headEnd/>
            <a:tailEnd/>
          </a:ln>
        </p:spPr>
        <p:txBody>
          <a:bodyPr wrap="none" lIns="108000" tIns="46800" rIns="93600" bIns="46800" anchor="ctr"/>
          <a:lstStyle/>
          <a:p>
            <a:endParaRPr lang="it-IT" sz="1800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3408C95F-2BD5-4DB2-A47D-4EE07BFBB156}"/>
              </a:ext>
            </a:extLst>
          </p:cNvPr>
          <p:cNvSpPr>
            <a:spLocks noChangeShapeType="1"/>
          </p:cNvSpPr>
          <p:nvPr userDrawn="1"/>
        </p:nvSpPr>
        <p:spPr bwMode="gray">
          <a:xfrm flipV="1">
            <a:off x="387209" y="904875"/>
            <a:ext cx="8369582" cy="0"/>
          </a:xfrm>
          <a:prstGeom prst="line">
            <a:avLst/>
          </a:prstGeom>
          <a:noFill/>
          <a:ln w="9525">
            <a:solidFill>
              <a:srgbClr val="A5A5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Line 15">
            <a:extLst>
              <a:ext uri="{FF2B5EF4-FFF2-40B4-BE49-F238E27FC236}">
                <a16:creationId xmlns:a16="http://schemas.microsoft.com/office/drawing/2014/main" id="{FD81F27E-BD57-472C-B3DD-A965A0B21262}"/>
              </a:ext>
            </a:extLst>
          </p:cNvPr>
          <p:cNvSpPr>
            <a:spLocks noChangeShapeType="1"/>
          </p:cNvSpPr>
          <p:nvPr userDrawn="1"/>
        </p:nvSpPr>
        <p:spPr bwMode="gray">
          <a:xfrm>
            <a:off x="387209" y="6266568"/>
            <a:ext cx="8369582" cy="0"/>
          </a:xfrm>
          <a:prstGeom prst="line">
            <a:avLst/>
          </a:prstGeom>
          <a:noFill/>
          <a:ln w="9525">
            <a:solidFill>
              <a:srgbClr val="A5A5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19A3034-55E5-4D7A-AFA2-C581CE0C7B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785972"/>
            <a:ext cx="648000" cy="504000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900" b="0">
                <a:solidFill>
                  <a:srgbClr val="FFFFFF"/>
                </a:solidFill>
                <a:latin typeface="Calibri" panose="020F0502020204030204" pitchFamily="34" charset="0"/>
              </a:rPr>
              <a:t>0</a:t>
            </a:r>
          </a:p>
          <a:p>
            <a:pPr algn="ctr"/>
            <a:r>
              <a:rPr lang="it-IT" sz="900" b="0">
                <a:solidFill>
                  <a:srgbClr val="FFFFFF"/>
                </a:solidFill>
                <a:latin typeface="Calibri" panose="020F0502020204030204" pitchFamily="34" charset="0"/>
              </a:rPr>
              <a:t>128</a:t>
            </a:r>
          </a:p>
          <a:p>
            <a:pPr algn="ctr"/>
            <a:r>
              <a:rPr lang="it-IT" sz="900" b="0">
                <a:solidFill>
                  <a:srgbClr val="FFFFFF"/>
                </a:solidFill>
                <a:latin typeface="Calibri" panose="020F0502020204030204" pitchFamily="34" charset="0"/>
              </a:rPr>
              <a:t>128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1209FB-7A88-4BE5-9E18-354AC03975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1343392"/>
            <a:ext cx="648000" cy="50400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102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102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6315206F-1C12-4AD4-BEF6-D40E55EE7C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3573072"/>
            <a:ext cx="648000" cy="504000"/>
          </a:xfrm>
          <a:prstGeom prst="rect">
            <a:avLst/>
          </a:prstGeom>
          <a:solidFill>
            <a:srgbClr val="CAC6C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B1722"/>
                </a:solidFill>
                <a:effectLst/>
                <a:uLnTx/>
                <a:uFillTx/>
                <a:latin typeface="Calibri" panose="020F0502020204030204" pitchFamily="34" charset="0"/>
              </a:rPr>
              <a:t>202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B1722"/>
                </a:solidFill>
                <a:effectLst/>
                <a:uLnTx/>
                <a:uFillTx/>
                <a:latin typeface="Calibri" panose="020F0502020204030204" pitchFamily="34" charset="0"/>
              </a:rPr>
              <a:t>198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B1722"/>
                </a:solidFill>
                <a:effectLst/>
                <a:uLnTx/>
                <a:uFillTx/>
                <a:latin typeface="Calibri" panose="020F0502020204030204" pitchFamily="34" charset="0"/>
              </a:rPr>
              <a:t>184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687042A3-4BEC-4DDE-B1BE-ACF8CD0947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1900812"/>
            <a:ext cx="648000" cy="504000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153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153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6B0C97B7-9829-4229-869D-22D8BBABD5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3015652"/>
            <a:ext cx="648000" cy="504000"/>
          </a:xfrm>
          <a:prstGeom prst="rect">
            <a:avLst/>
          </a:prstGeom>
          <a:solidFill>
            <a:srgbClr val="A5A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165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165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164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D45FF8C2-CF00-45C0-AB6C-FD5F32064B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2458232"/>
            <a:ext cx="648000" cy="504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221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221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FAA75F-8091-463C-8D0B-6ADA8C413E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3573072"/>
            <a:ext cx="648000" cy="50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255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221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221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B6E6C4-8C7B-40A8-8800-6F0867AD89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3015652"/>
            <a:ext cx="648000" cy="50400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205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205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205</a:t>
            </a:r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84C12AE4-83D6-41E7-8A76-1DA3CEE3DB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2458232"/>
            <a:ext cx="648000" cy="532029"/>
          </a:xfrm>
          <a:prstGeom prst="rect">
            <a:avLst/>
          </a:prstGeom>
          <a:solidFill>
            <a:srgbClr val="77777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900" b="0">
                <a:solidFill>
                  <a:srgbClr val="FFFFFF"/>
                </a:solidFill>
                <a:latin typeface="Calibri" pitchFamily="34" charset="0"/>
              </a:rPr>
              <a:t>119</a:t>
            </a:r>
          </a:p>
          <a:p>
            <a:pPr algn="ctr" eaLnBrk="1" hangingPunct="1"/>
            <a:r>
              <a:rPr lang="en-GB" altLang="en-US" sz="900" b="0">
                <a:solidFill>
                  <a:srgbClr val="FFFFFF"/>
                </a:solidFill>
                <a:latin typeface="Calibri" pitchFamily="34" charset="0"/>
              </a:rPr>
              <a:t>119</a:t>
            </a:r>
          </a:p>
          <a:p>
            <a:pPr algn="ctr" eaLnBrk="1" hangingPunct="1"/>
            <a:r>
              <a:rPr lang="en-GB" altLang="en-US" sz="900" b="0">
                <a:solidFill>
                  <a:srgbClr val="FFFFFF"/>
                </a:solidFill>
                <a:latin typeface="Calibri" pitchFamily="34" charset="0"/>
              </a:rPr>
              <a:t>119</a:t>
            </a:r>
          </a:p>
        </p:txBody>
      </p:sp>
      <p:sp>
        <p:nvSpPr>
          <p:cNvPr id="23" name="Oval 28">
            <a:extLst>
              <a:ext uri="{FF2B5EF4-FFF2-40B4-BE49-F238E27FC236}">
                <a16:creationId xmlns:a16="http://schemas.microsoft.com/office/drawing/2014/main" id="{993AC994-6749-48D3-A3E3-B9798B41C7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1343392"/>
            <a:ext cx="648000" cy="526748"/>
          </a:xfrm>
          <a:prstGeom prst="rect">
            <a:avLst/>
          </a:prstGeom>
          <a:solidFill>
            <a:srgbClr val="1B6565"/>
          </a:solidFill>
          <a:ln>
            <a:noFill/>
          </a:ln>
        </p:spPr>
        <p:txBody>
          <a:bodyPr anchor="ctr"/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27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101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101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24BC1403-F3CC-4BA6-984E-9AC0D81604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785972"/>
            <a:ext cx="648000" cy="504000"/>
          </a:xfrm>
          <a:prstGeom prst="rect">
            <a:avLst/>
          </a:prstGeom>
          <a:solidFill>
            <a:srgbClr val="ADDCD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173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220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217</a:t>
            </a:r>
          </a:p>
        </p:txBody>
      </p:sp>
      <p:sp>
        <p:nvSpPr>
          <p:cNvPr id="25" name="Oval 28">
            <a:extLst>
              <a:ext uri="{FF2B5EF4-FFF2-40B4-BE49-F238E27FC236}">
                <a16:creationId xmlns:a16="http://schemas.microsoft.com/office/drawing/2014/main" id="{780BB1EF-EF63-4AC2-B571-E7851BA948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1904774"/>
            <a:ext cx="648000" cy="526748"/>
          </a:xfrm>
          <a:prstGeom prst="rect">
            <a:avLst/>
          </a:prstGeom>
          <a:solidFill>
            <a:srgbClr val="004C4C"/>
          </a:solidFill>
          <a:ln>
            <a:noFill/>
          </a:ln>
        </p:spPr>
        <p:txBody>
          <a:bodyPr anchor="ctr"/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0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76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76</a:t>
            </a:r>
          </a:p>
        </p:txBody>
      </p:sp>
      <p:pic>
        <p:nvPicPr>
          <p:cNvPr id="26" name="Picture 2" descr="Milan Business Program 2019 - LFC Finance">
            <a:extLst>
              <a:ext uri="{FF2B5EF4-FFF2-40B4-BE49-F238E27FC236}">
                <a16:creationId xmlns:a16="http://schemas.microsoft.com/office/drawing/2014/main" id="{2C8D8FF8-9F9E-49EC-B43B-EAFF58C575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9" y="6353174"/>
            <a:ext cx="98913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24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B31D35D1-69CB-4E61-AFCD-0EAA110FCF7C}"/>
              </a:ext>
            </a:extLst>
          </p:cNvPr>
          <p:cNvSpPr txBox="1">
            <a:spLocks/>
          </p:cNvSpPr>
          <p:nvPr userDrawn="1"/>
        </p:nvSpPr>
        <p:spPr>
          <a:xfrm>
            <a:off x="8359917" y="6416508"/>
            <a:ext cx="477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7FA093-08D2-4C92-9244-133F8DBF19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617E30F1-9BBA-4D0F-895C-4BE5C7E5F9A3}"/>
              </a:ext>
            </a:extLst>
          </p:cNvPr>
          <p:cNvSpPr>
            <a:spLocks noChangeShapeType="1"/>
          </p:cNvSpPr>
          <p:nvPr userDrawn="1"/>
        </p:nvSpPr>
        <p:spPr bwMode="gray">
          <a:xfrm flipV="1">
            <a:off x="387209" y="1245697"/>
            <a:ext cx="8369582" cy="0"/>
          </a:xfrm>
          <a:prstGeom prst="line">
            <a:avLst/>
          </a:prstGeom>
          <a:noFill/>
          <a:ln w="9525">
            <a:solidFill>
              <a:srgbClr val="A5A5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2DB00575-CEAA-440E-BFD3-ABC6CC6FD429}"/>
              </a:ext>
            </a:extLst>
          </p:cNvPr>
          <p:cNvSpPr>
            <a:spLocks noChangeShapeType="1"/>
          </p:cNvSpPr>
          <p:nvPr userDrawn="1"/>
        </p:nvSpPr>
        <p:spPr bwMode="gray">
          <a:xfrm>
            <a:off x="387209" y="6266568"/>
            <a:ext cx="8369582" cy="0"/>
          </a:xfrm>
          <a:prstGeom prst="line">
            <a:avLst/>
          </a:prstGeom>
          <a:noFill/>
          <a:ln w="9525">
            <a:solidFill>
              <a:srgbClr val="A5A5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4B3D8D91-60DD-4979-A913-A59175A88F2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01433" y="885338"/>
            <a:ext cx="0" cy="360362"/>
          </a:xfrm>
          <a:prstGeom prst="line">
            <a:avLst/>
          </a:prstGeom>
          <a:noFill/>
          <a:ln w="41275">
            <a:solidFill>
              <a:srgbClr val="00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E5A72960-D83B-4C9B-939A-1102CC32B6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785972"/>
            <a:ext cx="648000" cy="504000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900" b="0">
                <a:solidFill>
                  <a:srgbClr val="FFFFFF"/>
                </a:solidFill>
                <a:latin typeface="Calibri" panose="020F0502020204030204" pitchFamily="34" charset="0"/>
              </a:rPr>
              <a:t>0</a:t>
            </a:r>
          </a:p>
          <a:p>
            <a:pPr algn="ctr"/>
            <a:r>
              <a:rPr lang="it-IT" sz="900" b="0">
                <a:solidFill>
                  <a:srgbClr val="FFFFFF"/>
                </a:solidFill>
                <a:latin typeface="Calibri" panose="020F0502020204030204" pitchFamily="34" charset="0"/>
              </a:rPr>
              <a:t>128</a:t>
            </a:r>
          </a:p>
          <a:p>
            <a:pPr algn="ctr"/>
            <a:r>
              <a:rPr lang="it-IT" sz="900" b="0">
                <a:solidFill>
                  <a:srgbClr val="FFFFFF"/>
                </a:solidFill>
                <a:latin typeface="Calibri" panose="020F0502020204030204" pitchFamily="34" charset="0"/>
              </a:rPr>
              <a:t>128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D3AA3185-D773-4024-9B06-021F1E69DE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1343392"/>
            <a:ext cx="648000" cy="50400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102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102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1B4C8B1F-9403-40D0-BF8D-DDEECB18F8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3573072"/>
            <a:ext cx="648000" cy="504000"/>
          </a:xfrm>
          <a:prstGeom prst="rect">
            <a:avLst/>
          </a:prstGeom>
          <a:solidFill>
            <a:srgbClr val="CAC6C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B1722"/>
                </a:solidFill>
                <a:effectLst/>
                <a:uLnTx/>
                <a:uFillTx/>
                <a:latin typeface="Calibri" panose="020F0502020204030204" pitchFamily="34" charset="0"/>
              </a:rPr>
              <a:t>202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B1722"/>
                </a:solidFill>
                <a:effectLst/>
                <a:uLnTx/>
                <a:uFillTx/>
                <a:latin typeface="Calibri" panose="020F0502020204030204" pitchFamily="34" charset="0"/>
              </a:rPr>
              <a:t>198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B1722"/>
                </a:solidFill>
                <a:effectLst/>
                <a:uLnTx/>
                <a:uFillTx/>
                <a:latin typeface="Calibri" panose="020F0502020204030204" pitchFamily="34" charset="0"/>
              </a:rPr>
              <a:t>184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12C284B0-4504-44E3-ABC3-66A50511E5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1900812"/>
            <a:ext cx="648000" cy="504000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153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153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8C7CA6F3-B197-4939-A2E2-39F6A340E5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3015652"/>
            <a:ext cx="648000" cy="504000"/>
          </a:xfrm>
          <a:prstGeom prst="rect">
            <a:avLst/>
          </a:prstGeom>
          <a:solidFill>
            <a:srgbClr val="A5A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165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165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164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8005C09F-2147-4832-8AA0-7502480065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2458232"/>
            <a:ext cx="648000" cy="504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221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221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5BB6B3-A659-4CB4-B24C-74E671225B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3573072"/>
            <a:ext cx="648000" cy="50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255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221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B0835-22FE-4380-B30A-E58243F077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3015652"/>
            <a:ext cx="648000" cy="50400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205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205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205</a:t>
            </a:r>
          </a:p>
        </p:txBody>
      </p:sp>
      <p:sp>
        <p:nvSpPr>
          <p:cNvPr id="21" name="Oval 17">
            <a:extLst>
              <a:ext uri="{FF2B5EF4-FFF2-40B4-BE49-F238E27FC236}">
                <a16:creationId xmlns:a16="http://schemas.microsoft.com/office/drawing/2014/main" id="{00EA64F0-6AAF-49BF-B7E0-2179C57749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2458232"/>
            <a:ext cx="648000" cy="532029"/>
          </a:xfrm>
          <a:prstGeom prst="rect">
            <a:avLst/>
          </a:prstGeom>
          <a:solidFill>
            <a:srgbClr val="77777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900" b="0">
                <a:solidFill>
                  <a:srgbClr val="FFFFFF"/>
                </a:solidFill>
                <a:latin typeface="Calibri" pitchFamily="34" charset="0"/>
              </a:rPr>
              <a:t>119</a:t>
            </a:r>
          </a:p>
          <a:p>
            <a:pPr algn="ctr" eaLnBrk="1" hangingPunct="1"/>
            <a:r>
              <a:rPr lang="en-GB" altLang="en-US" sz="900" b="0">
                <a:solidFill>
                  <a:srgbClr val="FFFFFF"/>
                </a:solidFill>
                <a:latin typeface="Calibri" pitchFamily="34" charset="0"/>
              </a:rPr>
              <a:t>119</a:t>
            </a:r>
          </a:p>
          <a:p>
            <a:pPr algn="ctr" eaLnBrk="1" hangingPunct="1"/>
            <a:r>
              <a:rPr lang="en-GB" altLang="en-US" sz="900" b="0">
                <a:solidFill>
                  <a:srgbClr val="FFFFFF"/>
                </a:solidFill>
                <a:latin typeface="Calibri" pitchFamily="34" charset="0"/>
              </a:rPr>
              <a:t>119</a:t>
            </a:r>
          </a:p>
        </p:txBody>
      </p:sp>
      <p:sp>
        <p:nvSpPr>
          <p:cNvPr id="22" name="Oval 28">
            <a:extLst>
              <a:ext uri="{FF2B5EF4-FFF2-40B4-BE49-F238E27FC236}">
                <a16:creationId xmlns:a16="http://schemas.microsoft.com/office/drawing/2014/main" id="{21D45ABD-DCA8-46CF-B5AA-9BD7E61C1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1343392"/>
            <a:ext cx="648000" cy="526748"/>
          </a:xfrm>
          <a:prstGeom prst="rect">
            <a:avLst/>
          </a:prstGeom>
          <a:solidFill>
            <a:srgbClr val="1B6565"/>
          </a:solidFill>
          <a:ln>
            <a:noFill/>
          </a:ln>
        </p:spPr>
        <p:txBody>
          <a:bodyPr anchor="ctr"/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27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101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101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2C6F4B54-87C0-4C19-8D38-709CCDAF81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785972"/>
            <a:ext cx="648000" cy="504000"/>
          </a:xfrm>
          <a:prstGeom prst="rect">
            <a:avLst/>
          </a:prstGeom>
          <a:solidFill>
            <a:srgbClr val="ADDCD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173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220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217</a:t>
            </a:r>
          </a:p>
        </p:txBody>
      </p:sp>
      <p:sp>
        <p:nvSpPr>
          <p:cNvPr id="24" name="Oval 28">
            <a:extLst>
              <a:ext uri="{FF2B5EF4-FFF2-40B4-BE49-F238E27FC236}">
                <a16:creationId xmlns:a16="http://schemas.microsoft.com/office/drawing/2014/main" id="{F2C638F4-AA05-4A23-9F6B-F02533898F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1904774"/>
            <a:ext cx="648000" cy="526748"/>
          </a:xfrm>
          <a:prstGeom prst="rect">
            <a:avLst/>
          </a:prstGeom>
          <a:solidFill>
            <a:srgbClr val="004C4C"/>
          </a:solidFill>
          <a:ln>
            <a:noFill/>
          </a:ln>
        </p:spPr>
        <p:txBody>
          <a:bodyPr anchor="ctr"/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0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76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76</a:t>
            </a:r>
          </a:p>
        </p:txBody>
      </p:sp>
      <p:pic>
        <p:nvPicPr>
          <p:cNvPr id="25" name="Picture 2" descr="Milan Business Program 2019 - LFC Finance">
            <a:extLst>
              <a:ext uri="{FF2B5EF4-FFF2-40B4-BE49-F238E27FC236}">
                <a16:creationId xmlns:a16="http://schemas.microsoft.com/office/drawing/2014/main" id="{4C064A1E-3E1F-4954-A108-45367938BE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9" y="6353174"/>
            <a:ext cx="98913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36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0" y="1233440"/>
            <a:ext cx="835416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Body text</a:t>
            </a:r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957" y="244071"/>
            <a:ext cx="828463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Slide Title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359917" y="6416508"/>
            <a:ext cx="477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9D7FA093-08D2-4C92-9244-133F8DBF19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81F1C8F7-B021-47C1-A046-E700B12BB20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01433" y="544513"/>
            <a:ext cx="0" cy="360362"/>
          </a:xfrm>
          <a:prstGeom prst="line">
            <a:avLst/>
          </a:prstGeom>
          <a:noFill/>
          <a:ln w="41275">
            <a:solidFill>
              <a:srgbClr val="00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FEAFA1C1-46E5-4E57-A741-29629E395964}"/>
              </a:ext>
            </a:extLst>
          </p:cNvPr>
          <p:cNvSpPr>
            <a:spLocks noChangeShapeType="1"/>
          </p:cNvSpPr>
          <p:nvPr userDrawn="1"/>
        </p:nvSpPr>
        <p:spPr bwMode="gray">
          <a:xfrm flipV="1">
            <a:off x="387209" y="904875"/>
            <a:ext cx="8369582" cy="0"/>
          </a:xfrm>
          <a:prstGeom prst="line">
            <a:avLst/>
          </a:prstGeom>
          <a:noFill/>
          <a:ln w="9525">
            <a:solidFill>
              <a:srgbClr val="A5A5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0379EE14-B044-44BB-99BA-85C72DBE009B}"/>
              </a:ext>
            </a:extLst>
          </p:cNvPr>
          <p:cNvSpPr>
            <a:spLocks noChangeShapeType="1"/>
          </p:cNvSpPr>
          <p:nvPr userDrawn="1"/>
        </p:nvSpPr>
        <p:spPr bwMode="gray">
          <a:xfrm>
            <a:off x="387209" y="6266568"/>
            <a:ext cx="8369582" cy="0"/>
          </a:xfrm>
          <a:prstGeom prst="line">
            <a:avLst/>
          </a:prstGeom>
          <a:noFill/>
          <a:ln w="9525">
            <a:solidFill>
              <a:srgbClr val="A5A5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433F0313-DE00-4966-ACBF-EC1ED6EB0E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785972"/>
            <a:ext cx="648000" cy="504000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900" b="0">
                <a:solidFill>
                  <a:srgbClr val="FFFFFF"/>
                </a:solidFill>
                <a:latin typeface="Calibri" panose="020F0502020204030204" pitchFamily="34" charset="0"/>
              </a:rPr>
              <a:t>0</a:t>
            </a:r>
          </a:p>
          <a:p>
            <a:pPr algn="ctr"/>
            <a:r>
              <a:rPr lang="it-IT" sz="900" b="0">
                <a:solidFill>
                  <a:srgbClr val="FFFFFF"/>
                </a:solidFill>
                <a:latin typeface="Calibri" panose="020F0502020204030204" pitchFamily="34" charset="0"/>
              </a:rPr>
              <a:t>128</a:t>
            </a:r>
          </a:p>
          <a:p>
            <a:pPr algn="ctr"/>
            <a:r>
              <a:rPr lang="it-IT" sz="900" b="0">
                <a:solidFill>
                  <a:srgbClr val="FFFFFF"/>
                </a:solidFill>
                <a:latin typeface="Calibri" panose="020F0502020204030204" pitchFamily="34" charset="0"/>
              </a:rPr>
              <a:t>128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608F7224-E207-4844-BD33-3C771806E3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1343392"/>
            <a:ext cx="648000" cy="50400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102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102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9D90C64C-47F4-40FD-899C-932847C12C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3573072"/>
            <a:ext cx="648000" cy="504000"/>
          </a:xfrm>
          <a:prstGeom prst="rect">
            <a:avLst/>
          </a:prstGeom>
          <a:solidFill>
            <a:srgbClr val="CAC6C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B1722"/>
                </a:solidFill>
                <a:effectLst/>
                <a:uLnTx/>
                <a:uFillTx/>
                <a:latin typeface="Calibri" panose="020F0502020204030204" pitchFamily="34" charset="0"/>
              </a:rPr>
              <a:t>202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B1722"/>
                </a:solidFill>
                <a:effectLst/>
                <a:uLnTx/>
                <a:uFillTx/>
                <a:latin typeface="Calibri" panose="020F0502020204030204" pitchFamily="34" charset="0"/>
              </a:rPr>
              <a:t>198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B1722"/>
                </a:solidFill>
                <a:effectLst/>
                <a:uLnTx/>
                <a:uFillTx/>
                <a:latin typeface="Calibri" panose="020F0502020204030204" pitchFamily="34" charset="0"/>
              </a:rPr>
              <a:t>184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BCC560B9-C8AF-49E9-82FC-D229E81DDB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1900812"/>
            <a:ext cx="648000" cy="504000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153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153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33A52072-3450-40E2-850F-0554CE1696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3015652"/>
            <a:ext cx="648000" cy="504000"/>
          </a:xfrm>
          <a:prstGeom prst="rect">
            <a:avLst/>
          </a:prstGeom>
          <a:solidFill>
            <a:srgbClr val="A5A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165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165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164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FAD8E6EC-1AE8-4AA5-890C-85F53D94B7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2458232"/>
            <a:ext cx="648000" cy="504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221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221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221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40EA3C-6999-4F79-8911-A7C2E3C720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3573072"/>
            <a:ext cx="648000" cy="50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255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221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221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8E011F-8FA7-447E-ACC6-EF7800A356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3015652"/>
            <a:ext cx="648000" cy="50400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205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205</a:t>
            </a:r>
          </a:p>
          <a:p>
            <a:pPr algn="ctr"/>
            <a:r>
              <a:rPr lang="it-IT" sz="900" b="0">
                <a:solidFill>
                  <a:srgbClr val="003366"/>
                </a:solidFill>
                <a:latin typeface="Calibri" panose="020F0502020204030204" pitchFamily="34" charset="0"/>
              </a:rPr>
              <a:t>205</a:t>
            </a:r>
          </a:p>
        </p:txBody>
      </p:sp>
      <p:sp>
        <p:nvSpPr>
          <p:cNvPr id="25" name="Oval 17">
            <a:extLst>
              <a:ext uri="{FF2B5EF4-FFF2-40B4-BE49-F238E27FC236}">
                <a16:creationId xmlns:a16="http://schemas.microsoft.com/office/drawing/2014/main" id="{6BA86558-C728-4572-B008-2119A121B1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2458232"/>
            <a:ext cx="648000" cy="532029"/>
          </a:xfrm>
          <a:prstGeom prst="rect">
            <a:avLst/>
          </a:prstGeom>
          <a:solidFill>
            <a:srgbClr val="77777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900" b="0">
                <a:solidFill>
                  <a:srgbClr val="FFFFFF"/>
                </a:solidFill>
                <a:latin typeface="Calibri" pitchFamily="34" charset="0"/>
              </a:rPr>
              <a:t>119</a:t>
            </a:r>
          </a:p>
          <a:p>
            <a:pPr algn="ctr" eaLnBrk="1" hangingPunct="1"/>
            <a:r>
              <a:rPr lang="en-GB" altLang="en-US" sz="900" b="0">
                <a:solidFill>
                  <a:srgbClr val="FFFFFF"/>
                </a:solidFill>
                <a:latin typeface="Calibri" pitchFamily="34" charset="0"/>
              </a:rPr>
              <a:t>119</a:t>
            </a:r>
          </a:p>
          <a:p>
            <a:pPr algn="ctr" eaLnBrk="1" hangingPunct="1"/>
            <a:r>
              <a:rPr lang="en-GB" altLang="en-US" sz="900" b="0">
                <a:solidFill>
                  <a:srgbClr val="FFFFFF"/>
                </a:solidFill>
                <a:latin typeface="Calibri" pitchFamily="34" charset="0"/>
              </a:rPr>
              <a:t>119</a:t>
            </a:r>
          </a:p>
        </p:txBody>
      </p:sp>
      <p:sp>
        <p:nvSpPr>
          <p:cNvPr id="26" name="Oval 28">
            <a:extLst>
              <a:ext uri="{FF2B5EF4-FFF2-40B4-BE49-F238E27FC236}">
                <a16:creationId xmlns:a16="http://schemas.microsoft.com/office/drawing/2014/main" id="{A1FEB51F-9521-498D-AC33-E1B5048151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1343392"/>
            <a:ext cx="648000" cy="526748"/>
          </a:xfrm>
          <a:prstGeom prst="rect">
            <a:avLst/>
          </a:prstGeom>
          <a:solidFill>
            <a:srgbClr val="1B6565"/>
          </a:solidFill>
          <a:ln>
            <a:noFill/>
          </a:ln>
        </p:spPr>
        <p:txBody>
          <a:bodyPr anchor="ctr"/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27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101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101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A486B8B9-339D-4AA8-8872-7C35D34858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24528" y="785972"/>
            <a:ext cx="648000" cy="504000"/>
          </a:xfrm>
          <a:prstGeom prst="rect">
            <a:avLst/>
          </a:prstGeom>
          <a:solidFill>
            <a:srgbClr val="ADDCD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173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220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217</a:t>
            </a:r>
          </a:p>
        </p:txBody>
      </p:sp>
      <p:sp>
        <p:nvSpPr>
          <p:cNvPr id="28" name="Oval 28">
            <a:extLst>
              <a:ext uri="{FF2B5EF4-FFF2-40B4-BE49-F238E27FC236}">
                <a16:creationId xmlns:a16="http://schemas.microsoft.com/office/drawing/2014/main" id="{974BB89A-83F3-4AE2-9622-606B6FF5A6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6616" y="1904774"/>
            <a:ext cx="648000" cy="526748"/>
          </a:xfrm>
          <a:prstGeom prst="rect">
            <a:avLst/>
          </a:prstGeom>
          <a:solidFill>
            <a:srgbClr val="004C4C"/>
          </a:solidFill>
          <a:ln>
            <a:noFill/>
          </a:ln>
        </p:spPr>
        <p:txBody>
          <a:bodyPr anchor="ctr"/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0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76</a:t>
            </a:r>
          </a:p>
          <a:p>
            <a:pPr algn="ctr" eaLnBrk="1" hangingPunct="1"/>
            <a:r>
              <a:rPr lang="en-GB" altLang="en-US" sz="900" b="0">
                <a:solidFill>
                  <a:schemeClr val="bg1"/>
                </a:solidFill>
                <a:latin typeface="Calibri" pitchFamily="34" charset="0"/>
              </a:rPr>
              <a:t>76</a:t>
            </a:r>
          </a:p>
        </p:txBody>
      </p:sp>
      <p:pic>
        <p:nvPicPr>
          <p:cNvPr id="30" name="Picture 2" descr="Milan Business Program 2019 - LFC Finance">
            <a:extLst>
              <a:ext uri="{FF2B5EF4-FFF2-40B4-BE49-F238E27FC236}">
                <a16:creationId xmlns:a16="http://schemas.microsoft.com/office/drawing/2014/main" id="{13BD4B80-C4BD-4721-89F1-C8D71FA9C7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9" y="6353174"/>
            <a:ext cx="98913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79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82" r:id="rId4"/>
    <p:sldLayoutId id="2147483717" r:id="rId5"/>
    <p:sldLayoutId id="2147483718" r:id="rId6"/>
  </p:sldLayoutIdLst>
  <p:hf hdr="0" ftr="0" dt="0"/>
  <p:txStyles>
    <p:titleStyle>
      <a:lvl1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b="1">
          <a:solidFill>
            <a:srgbClr val="006666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ts val="600"/>
        </a:spcBef>
        <a:spcAft>
          <a:spcPct val="40000"/>
        </a:spcAft>
        <a:defRPr sz="1000" b="1">
          <a:solidFill>
            <a:schemeClr val="tx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284163" indent="-2825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SzPct val="55000"/>
        <a:buFont typeface="Wingdings" pitchFamily="2" charset="2"/>
        <a:buChar char="n"/>
        <a:defRPr sz="1000">
          <a:solidFill>
            <a:schemeClr val="tx1">
              <a:lumMod val="50000"/>
            </a:schemeClr>
          </a:solidFill>
          <a:latin typeface="Calibri" panose="020F0502020204030204" pitchFamily="34" charset="0"/>
        </a:defRPr>
      </a:lvl2pPr>
      <a:lvl3pPr marL="569913" indent="-284163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Char char="–"/>
        <a:defRPr sz="1000">
          <a:solidFill>
            <a:schemeClr val="tx1">
              <a:lumMod val="50000"/>
            </a:schemeClr>
          </a:solidFill>
          <a:latin typeface="Calibri" panose="020F0502020204030204" pitchFamily="34" charset="0"/>
        </a:defRPr>
      </a:lvl3pPr>
      <a:lvl4pPr marL="855663" indent="-284163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Char char="–"/>
        <a:defRPr sz="1000">
          <a:solidFill>
            <a:schemeClr val="tx1">
              <a:lumMod val="50000"/>
            </a:schemeClr>
          </a:solidFill>
          <a:latin typeface="Calibri" panose="020F0502020204030204" pitchFamily="34" charset="0"/>
        </a:defRPr>
      </a:lvl4pPr>
      <a:lvl5pPr marL="1141413" indent="-284163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SzPct val="100000"/>
        <a:buChar char="–"/>
        <a:defRPr sz="1200">
          <a:solidFill>
            <a:schemeClr val="tx1"/>
          </a:solidFill>
          <a:latin typeface="Arial" charset="0"/>
        </a:defRPr>
      </a:lvl5pPr>
      <a:lvl6pPr marL="1598613" indent="-284163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SzPct val="100000"/>
        <a:buChar char="–"/>
        <a:defRPr sz="1200">
          <a:solidFill>
            <a:schemeClr val="tx1"/>
          </a:solidFill>
          <a:latin typeface="Arial" charset="0"/>
        </a:defRPr>
      </a:lvl6pPr>
      <a:lvl7pPr marL="2055813" indent="-284163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SzPct val="100000"/>
        <a:buChar char="–"/>
        <a:defRPr sz="1200">
          <a:solidFill>
            <a:schemeClr val="tx1"/>
          </a:solidFill>
          <a:latin typeface="Arial" charset="0"/>
        </a:defRPr>
      </a:lvl7pPr>
      <a:lvl8pPr marL="2513013" indent="-284163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SzPct val="100000"/>
        <a:buChar char="–"/>
        <a:defRPr sz="1200">
          <a:solidFill>
            <a:schemeClr val="tx1"/>
          </a:solidFill>
          <a:latin typeface="Arial" charset="0"/>
        </a:defRPr>
      </a:lvl8pPr>
      <a:lvl9pPr marL="2970213" indent="-284163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SzPct val="100000"/>
        <a:buChar char="–"/>
        <a:defRPr sz="1200">
          <a:solidFill>
            <a:schemeClr val="tx1"/>
          </a:solidFill>
          <a:latin typeface="Arial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18" Type="http://schemas.openxmlformats.org/officeDocument/2006/relationships/image" Target="../media/image216.png"/><Relationship Id="rId26" Type="http://schemas.openxmlformats.org/officeDocument/2006/relationships/image" Target="../media/image224.png"/><Relationship Id="rId3" Type="http://schemas.openxmlformats.org/officeDocument/2006/relationships/image" Target="../media/image202.png"/><Relationship Id="rId21" Type="http://schemas.openxmlformats.org/officeDocument/2006/relationships/image" Target="../media/image219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17" Type="http://schemas.openxmlformats.org/officeDocument/2006/relationships/image" Target="../media/image215.png"/><Relationship Id="rId25" Type="http://schemas.openxmlformats.org/officeDocument/2006/relationships/image" Target="../media/image2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4.png"/><Relationship Id="rId20" Type="http://schemas.openxmlformats.org/officeDocument/2006/relationships/image" Target="../media/image218.png"/><Relationship Id="rId29" Type="http://schemas.openxmlformats.org/officeDocument/2006/relationships/image" Target="../media/image2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24" Type="http://schemas.openxmlformats.org/officeDocument/2006/relationships/image" Target="../media/image222.png"/><Relationship Id="rId32" Type="http://schemas.openxmlformats.org/officeDocument/2006/relationships/image" Target="../media/image201.pn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23" Type="http://schemas.openxmlformats.org/officeDocument/2006/relationships/image" Target="../media/image221.png"/><Relationship Id="rId28" Type="http://schemas.openxmlformats.org/officeDocument/2006/relationships/image" Target="../media/image226.png"/><Relationship Id="rId10" Type="http://schemas.openxmlformats.org/officeDocument/2006/relationships/image" Target="../media/image208.png"/><Relationship Id="rId19" Type="http://schemas.openxmlformats.org/officeDocument/2006/relationships/image" Target="../media/image217.png"/><Relationship Id="rId31" Type="http://schemas.openxmlformats.org/officeDocument/2006/relationships/image" Target="../media/image21.png"/><Relationship Id="rId4" Type="http://schemas.openxmlformats.org/officeDocument/2006/relationships/image" Target="../media/image197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Relationship Id="rId22" Type="http://schemas.openxmlformats.org/officeDocument/2006/relationships/image" Target="../media/image220.png"/><Relationship Id="rId27" Type="http://schemas.openxmlformats.org/officeDocument/2006/relationships/image" Target="../media/image225.png"/><Relationship Id="rId30" Type="http://schemas.openxmlformats.org/officeDocument/2006/relationships/image" Target="../media/image2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8.png"/><Relationship Id="rId18" Type="http://schemas.openxmlformats.org/officeDocument/2006/relationships/image" Target="../media/image243.png"/><Relationship Id="rId3" Type="http://schemas.openxmlformats.org/officeDocument/2006/relationships/image" Target="../media/image229.png"/><Relationship Id="rId21" Type="http://schemas.openxmlformats.org/officeDocument/2006/relationships/image" Target="../media/image246.png"/><Relationship Id="rId7" Type="http://schemas.openxmlformats.org/officeDocument/2006/relationships/image" Target="../media/image233.png"/><Relationship Id="rId12" Type="http://schemas.openxmlformats.org/officeDocument/2006/relationships/image" Target="../media/image237.jpeg"/><Relationship Id="rId17" Type="http://schemas.openxmlformats.org/officeDocument/2006/relationships/image" Target="../media/image2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1.png"/><Relationship Id="rId20" Type="http://schemas.openxmlformats.org/officeDocument/2006/relationships/image" Target="../media/image24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2.png"/><Relationship Id="rId11" Type="http://schemas.openxmlformats.org/officeDocument/2006/relationships/image" Target="../media/image236.png"/><Relationship Id="rId5" Type="http://schemas.openxmlformats.org/officeDocument/2006/relationships/image" Target="../media/image231.pn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19" Type="http://schemas.openxmlformats.org/officeDocument/2006/relationships/image" Target="../media/image244.png"/><Relationship Id="rId4" Type="http://schemas.openxmlformats.org/officeDocument/2006/relationships/image" Target="../media/image230.png"/><Relationship Id="rId9" Type="http://schemas.openxmlformats.org/officeDocument/2006/relationships/image" Target="../media/image197.png"/><Relationship Id="rId14" Type="http://schemas.openxmlformats.org/officeDocument/2006/relationships/image" Target="../media/image2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7.jpeg"/><Relationship Id="rId18" Type="http://schemas.openxmlformats.org/officeDocument/2006/relationships/image" Target="../media/image260.png"/><Relationship Id="rId26" Type="http://schemas.openxmlformats.org/officeDocument/2006/relationships/image" Target="../media/image268.png"/><Relationship Id="rId3" Type="http://schemas.openxmlformats.org/officeDocument/2006/relationships/image" Target="../media/image248.jpeg"/><Relationship Id="rId21" Type="http://schemas.openxmlformats.org/officeDocument/2006/relationships/image" Target="../media/image263.png"/><Relationship Id="rId34" Type="http://schemas.openxmlformats.org/officeDocument/2006/relationships/image" Target="../media/image276.png"/><Relationship Id="rId7" Type="http://schemas.openxmlformats.org/officeDocument/2006/relationships/image" Target="../media/image252.png"/><Relationship Id="rId12" Type="http://schemas.openxmlformats.org/officeDocument/2006/relationships/image" Target="../media/image256.png"/><Relationship Id="rId17" Type="http://schemas.openxmlformats.org/officeDocument/2006/relationships/image" Target="../media/image198.png"/><Relationship Id="rId25" Type="http://schemas.openxmlformats.org/officeDocument/2006/relationships/image" Target="../media/image267.png"/><Relationship Id="rId33" Type="http://schemas.openxmlformats.org/officeDocument/2006/relationships/image" Target="../media/image27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59.png"/><Relationship Id="rId20" Type="http://schemas.openxmlformats.org/officeDocument/2006/relationships/image" Target="../media/image262.png"/><Relationship Id="rId29" Type="http://schemas.openxmlformats.org/officeDocument/2006/relationships/image" Target="../media/image2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1.png"/><Relationship Id="rId11" Type="http://schemas.openxmlformats.org/officeDocument/2006/relationships/image" Target="../media/image255.jpeg"/><Relationship Id="rId24" Type="http://schemas.openxmlformats.org/officeDocument/2006/relationships/image" Target="../media/image266.png"/><Relationship Id="rId32" Type="http://schemas.openxmlformats.org/officeDocument/2006/relationships/image" Target="../media/image274.png"/><Relationship Id="rId5" Type="http://schemas.openxmlformats.org/officeDocument/2006/relationships/image" Target="../media/image250.png"/><Relationship Id="rId15" Type="http://schemas.openxmlformats.org/officeDocument/2006/relationships/image" Target="../media/image199.png"/><Relationship Id="rId23" Type="http://schemas.openxmlformats.org/officeDocument/2006/relationships/image" Target="../media/image265.png"/><Relationship Id="rId28" Type="http://schemas.openxmlformats.org/officeDocument/2006/relationships/image" Target="../media/image270.jpeg"/><Relationship Id="rId36" Type="http://schemas.openxmlformats.org/officeDocument/2006/relationships/image" Target="../media/image278.png"/><Relationship Id="rId10" Type="http://schemas.openxmlformats.org/officeDocument/2006/relationships/image" Target="../media/image254.jpeg"/><Relationship Id="rId19" Type="http://schemas.openxmlformats.org/officeDocument/2006/relationships/image" Target="../media/image261.png"/><Relationship Id="rId31" Type="http://schemas.openxmlformats.org/officeDocument/2006/relationships/image" Target="../media/image273.png"/><Relationship Id="rId4" Type="http://schemas.openxmlformats.org/officeDocument/2006/relationships/image" Target="../media/image249.png"/><Relationship Id="rId9" Type="http://schemas.openxmlformats.org/officeDocument/2006/relationships/image" Target="../media/image98.png"/><Relationship Id="rId14" Type="http://schemas.openxmlformats.org/officeDocument/2006/relationships/image" Target="../media/image258.png"/><Relationship Id="rId22" Type="http://schemas.openxmlformats.org/officeDocument/2006/relationships/image" Target="../media/image264.png"/><Relationship Id="rId27" Type="http://schemas.openxmlformats.org/officeDocument/2006/relationships/image" Target="../media/image269.png"/><Relationship Id="rId30" Type="http://schemas.openxmlformats.org/officeDocument/2006/relationships/image" Target="../media/image272.jpeg"/><Relationship Id="rId35" Type="http://schemas.openxmlformats.org/officeDocument/2006/relationships/image" Target="../media/image2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2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jpeg"/><Relationship Id="rId3" Type="http://schemas.openxmlformats.org/officeDocument/2006/relationships/image" Target="../media/image289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1.png"/><Relationship Id="rId5" Type="http://schemas.openxmlformats.org/officeDocument/2006/relationships/image" Target="../media/image286.png"/><Relationship Id="rId4" Type="http://schemas.openxmlformats.org/officeDocument/2006/relationships/image" Target="../media/image290.png"/><Relationship Id="rId9" Type="http://schemas.openxmlformats.org/officeDocument/2006/relationships/image" Target="../media/image29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jpeg"/><Relationship Id="rId39" Type="http://schemas.openxmlformats.org/officeDocument/2006/relationships/image" Target="../media/image58.png"/><Relationship Id="rId3" Type="http://schemas.openxmlformats.org/officeDocument/2006/relationships/image" Target="../media/image23.png"/><Relationship Id="rId21" Type="http://schemas.openxmlformats.org/officeDocument/2006/relationships/image" Target="../media/image41.jpg"/><Relationship Id="rId34" Type="http://schemas.openxmlformats.org/officeDocument/2006/relationships/image" Target="../media/image5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5.png"/><Relationship Id="rId10" Type="http://schemas.openxmlformats.org/officeDocument/2006/relationships/image" Target="../media/image30.jpeg"/><Relationship Id="rId19" Type="http://schemas.openxmlformats.org/officeDocument/2006/relationships/image" Target="../media/image39.png"/><Relationship Id="rId31" Type="http://schemas.openxmlformats.org/officeDocument/2006/relationships/image" Target="../media/image5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7.jpe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42" Type="http://schemas.openxmlformats.org/officeDocument/2006/relationships/image" Target="../media/image93.png"/><Relationship Id="rId47" Type="http://schemas.openxmlformats.org/officeDocument/2006/relationships/image" Target="../media/image98.png"/><Relationship Id="rId50" Type="http://schemas.openxmlformats.org/officeDocument/2006/relationships/image" Target="../media/image101.png"/><Relationship Id="rId55" Type="http://schemas.openxmlformats.org/officeDocument/2006/relationships/image" Target="../media/image106.png"/><Relationship Id="rId63" Type="http://schemas.openxmlformats.org/officeDocument/2006/relationships/image" Target="../media/image114.png"/><Relationship Id="rId68" Type="http://schemas.openxmlformats.org/officeDocument/2006/relationships/image" Target="../media/image54.png"/><Relationship Id="rId76" Type="http://schemas.openxmlformats.org/officeDocument/2006/relationships/image" Target="../media/image26.jpeg"/><Relationship Id="rId84" Type="http://schemas.openxmlformats.org/officeDocument/2006/relationships/image" Target="../media/image39.png"/><Relationship Id="rId89" Type="http://schemas.openxmlformats.org/officeDocument/2006/relationships/image" Target="../media/image36.jpeg"/><Relationship Id="rId97" Type="http://schemas.openxmlformats.org/officeDocument/2006/relationships/image" Target="../media/image48.png"/><Relationship Id="rId7" Type="http://schemas.openxmlformats.org/officeDocument/2006/relationships/image" Target="../media/image63.png"/><Relationship Id="rId71" Type="http://schemas.openxmlformats.org/officeDocument/2006/relationships/image" Target="../media/image59.png"/><Relationship Id="rId9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png"/><Relationship Id="rId29" Type="http://schemas.openxmlformats.org/officeDocument/2006/relationships/image" Target="../media/image80.png"/><Relationship Id="rId11" Type="http://schemas.openxmlformats.org/officeDocument/2006/relationships/image" Target="../media/image51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8.png"/><Relationship Id="rId40" Type="http://schemas.openxmlformats.org/officeDocument/2006/relationships/image" Target="../media/image91.jpeg"/><Relationship Id="rId45" Type="http://schemas.openxmlformats.org/officeDocument/2006/relationships/image" Target="../media/image96.jpeg"/><Relationship Id="rId53" Type="http://schemas.openxmlformats.org/officeDocument/2006/relationships/image" Target="../media/image104.png"/><Relationship Id="rId58" Type="http://schemas.openxmlformats.org/officeDocument/2006/relationships/image" Target="../media/image109.png"/><Relationship Id="rId66" Type="http://schemas.openxmlformats.org/officeDocument/2006/relationships/image" Target="../media/image117.png"/><Relationship Id="rId74" Type="http://schemas.openxmlformats.org/officeDocument/2006/relationships/image" Target="../media/image24.png"/><Relationship Id="rId79" Type="http://schemas.openxmlformats.org/officeDocument/2006/relationships/image" Target="../media/image29.png"/><Relationship Id="rId87" Type="http://schemas.openxmlformats.org/officeDocument/2006/relationships/image" Target="../media/image33.png"/><Relationship Id="rId5" Type="http://schemas.openxmlformats.org/officeDocument/2006/relationships/image" Target="../media/image61.png"/><Relationship Id="rId61" Type="http://schemas.openxmlformats.org/officeDocument/2006/relationships/image" Target="../media/image112.png"/><Relationship Id="rId82" Type="http://schemas.openxmlformats.org/officeDocument/2006/relationships/image" Target="../media/image38.png"/><Relationship Id="rId90" Type="http://schemas.openxmlformats.org/officeDocument/2006/relationships/image" Target="../media/image37.png"/><Relationship Id="rId95" Type="http://schemas.openxmlformats.org/officeDocument/2006/relationships/image" Target="../media/image46.jpeg"/><Relationship Id="rId19" Type="http://schemas.openxmlformats.org/officeDocument/2006/relationships/image" Target="../media/image70.png"/><Relationship Id="rId14" Type="http://schemas.openxmlformats.org/officeDocument/2006/relationships/image" Target="../media/image53.png"/><Relationship Id="rId22" Type="http://schemas.openxmlformats.org/officeDocument/2006/relationships/image" Target="../media/image73.jpeg"/><Relationship Id="rId27" Type="http://schemas.openxmlformats.org/officeDocument/2006/relationships/image" Target="../media/image78.gif"/><Relationship Id="rId30" Type="http://schemas.openxmlformats.org/officeDocument/2006/relationships/image" Target="../media/image81.jpeg"/><Relationship Id="rId35" Type="http://schemas.openxmlformats.org/officeDocument/2006/relationships/image" Target="../media/image86.png"/><Relationship Id="rId43" Type="http://schemas.openxmlformats.org/officeDocument/2006/relationships/image" Target="../media/image94.jpeg"/><Relationship Id="rId48" Type="http://schemas.openxmlformats.org/officeDocument/2006/relationships/image" Target="../media/image99.jpeg"/><Relationship Id="rId56" Type="http://schemas.openxmlformats.org/officeDocument/2006/relationships/image" Target="../media/image107.png"/><Relationship Id="rId64" Type="http://schemas.openxmlformats.org/officeDocument/2006/relationships/image" Target="../media/image115.png"/><Relationship Id="rId69" Type="http://schemas.openxmlformats.org/officeDocument/2006/relationships/image" Target="../media/image55.png"/><Relationship Id="rId77" Type="http://schemas.openxmlformats.org/officeDocument/2006/relationships/image" Target="../media/image27.png"/><Relationship Id="rId8" Type="http://schemas.openxmlformats.org/officeDocument/2006/relationships/image" Target="../media/image64.png"/><Relationship Id="rId51" Type="http://schemas.openxmlformats.org/officeDocument/2006/relationships/image" Target="../media/image102.png"/><Relationship Id="rId72" Type="http://schemas.openxmlformats.org/officeDocument/2006/relationships/image" Target="../media/image56.png"/><Relationship Id="rId80" Type="http://schemas.openxmlformats.org/officeDocument/2006/relationships/image" Target="../media/image30.jpeg"/><Relationship Id="rId85" Type="http://schemas.openxmlformats.org/officeDocument/2006/relationships/image" Target="../media/image40.png"/><Relationship Id="rId93" Type="http://schemas.openxmlformats.org/officeDocument/2006/relationships/image" Target="../media/image43.png"/><Relationship Id="rId98" Type="http://schemas.openxmlformats.org/officeDocument/2006/relationships/image" Target="../media/image21.png"/><Relationship Id="rId3" Type="http://schemas.openxmlformats.org/officeDocument/2006/relationships/image" Target="../media/image23.png"/><Relationship Id="rId12" Type="http://schemas.openxmlformats.org/officeDocument/2006/relationships/image" Target="../media/image52.png"/><Relationship Id="rId17" Type="http://schemas.openxmlformats.org/officeDocument/2006/relationships/image" Target="../media/image68.png"/><Relationship Id="rId25" Type="http://schemas.openxmlformats.org/officeDocument/2006/relationships/image" Target="../media/image76.gif"/><Relationship Id="rId33" Type="http://schemas.openxmlformats.org/officeDocument/2006/relationships/image" Target="../media/image84.png"/><Relationship Id="rId38" Type="http://schemas.openxmlformats.org/officeDocument/2006/relationships/image" Target="../media/image89.png"/><Relationship Id="rId46" Type="http://schemas.openxmlformats.org/officeDocument/2006/relationships/image" Target="../media/image97.png"/><Relationship Id="rId59" Type="http://schemas.openxmlformats.org/officeDocument/2006/relationships/image" Target="../media/image110.jpeg"/><Relationship Id="rId67" Type="http://schemas.openxmlformats.org/officeDocument/2006/relationships/image" Target="../media/image118.png"/><Relationship Id="rId20" Type="http://schemas.openxmlformats.org/officeDocument/2006/relationships/image" Target="../media/image71.png"/><Relationship Id="rId41" Type="http://schemas.openxmlformats.org/officeDocument/2006/relationships/image" Target="../media/image92.jpeg"/><Relationship Id="rId54" Type="http://schemas.openxmlformats.org/officeDocument/2006/relationships/image" Target="../media/image105.png"/><Relationship Id="rId62" Type="http://schemas.openxmlformats.org/officeDocument/2006/relationships/image" Target="../media/image113.png"/><Relationship Id="rId70" Type="http://schemas.openxmlformats.org/officeDocument/2006/relationships/image" Target="../media/image58.png"/><Relationship Id="rId75" Type="http://schemas.openxmlformats.org/officeDocument/2006/relationships/image" Target="../media/image25.png"/><Relationship Id="rId83" Type="http://schemas.openxmlformats.org/officeDocument/2006/relationships/image" Target="../media/image34.png"/><Relationship Id="rId88" Type="http://schemas.openxmlformats.org/officeDocument/2006/relationships/image" Target="../media/image35.png"/><Relationship Id="rId91" Type="http://schemas.openxmlformats.org/officeDocument/2006/relationships/image" Target="../media/image41.jpg"/><Relationship Id="rId9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jpeg"/><Relationship Id="rId15" Type="http://schemas.openxmlformats.org/officeDocument/2006/relationships/image" Target="../media/image66.jpeg"/><Relationship Id="rId23" Type="http://schemas.openxmlformats.org/officeDocument/2006/relationships/image" Target="../media/image74.png"/><Relationship Id="rId28" Type="http://schemas.openxmlformats.org/officeDocument/2006/relationships/image" Target="../media/image79.jpeg"/><Relationship Id="rId36" Type="http://schemas.openxmlformats.org/officeDocument/2006/relationships/image" Target="../media/image87.png"/><Relationship Id="rId49" Type="http://schemas.openxmlformats.org/officeDocument/2006/relationships/image" Target="../media/image100.png"/><Relationship Id="rId57" Type="http://schemas.openxmlformats.org/officeDocument/2006/relationships/image" Target="../media/image108.png"/><Relationship Id="rId10" Type="http://schemas.openxmlformats.org/officeDocument/2006/relationships/image" Target="../media/image50.png"/><Relationship Id="rId31" Type="http://schemas.openxmlformats.org/officeDocument/2006/relationships/image" Target="../media/image82.png"/><Relationship Id="rId44" Type="http://schemas.openxmlformats.org/officeDocument/2006/relationships/image" Target="../media/image95.jpeg"/><Relationship Id="rId52" Type="http://schemas.openxmlformats.org/officeDocument/2006/relationships/image" Target="../media/image103.png"/><Relationship Id="rId60" Type="http://schemas.openxmlformats.org/officeDocument/2006/relationships/image" Target="../media/image111.png"/><Relationship Id="rId65" Type="http://schemas.openxmlformats.org/officeDocument/2006/relationships/image" Target="../media/image116.png"/><Relationship Id="rId73" Type="http://schemas.openxmlformats.org/officeDocument/2006/relationships/image" Target="../media/image57.png"/><Relationship Id="rId78" Type="http://schemas.openxmlformats.org/officeDocument/2006/relationships/image" Target="../media/image28.png"/><Relationship Id="rId81" Type="http://schemas.openxmlformats.org/officeDocument/2006/relationships/image" Target="../media/image31.png"/><Relationship Id="rId86" Type="http://schemas.openxmlformats.org/officeDocument/2006/relationships/image" Target="../media/image32.png"/><Relationship Id="rId94" Type="http://schemas.openxmlformats.org/officeDocument/2006/relationships/image" Target="../media/image44.png"/><Relationship Id="rId99" Type="http://schemas.openxmlformats.org/officeDocument/2006/relationships/image" Target="../media/image49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3" Type="http://schemas.openxmlformats.org/officeDocument/2006/relationships/image" Target="../media/image45.png"/><Relationship Id="rId18" Type="http://schemas.openxmlformats.org/officeDocument/2006/relationships/image" Target="../media/image69.png"/><Relationship Id="rId39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png"/><Relationship Id="rId18" Type="http://schemas.openxmlformats.org/officeDocument/2006/relationships/image" Target="../media/image74.png"/><Relationship Id="rId26" Type="http://schemas.openxmlformats.org/officeDocument/2006/relationships/image" Target="../media/image135.png"/><Relationship Id="rId39" Type="http://schemas.openxmlformats.org/officeDocument/2006/relationships/image" Target="../media/image148.gif"/><Relationship Id="rId21" Type="http://schemas.openxmlformats.org/officeDocument/2006/relationships/image" Target="../media/image132.jpeg"/><Relationship Id="rId34" Type="http://schemas.openxmlformats.org/officeDocument/2006/relationships/image" Target="../media/image143.png"/><Relationship Id="rId42" Type="http://schemas.openxmlformats.org/officeDocument/2006/relationships/image" Target="../media/image68.png"/><Relationship Id="rId47" Type="http://schemas.openxmlformats.org/officeDocument/2006/relationships/image" Target="../media/image155.png"/><Relationship Id="rId50" Type="http://schemas.openxmlformats.org/officeDocument/2006/relationships/image" Target="../media/image158.png"/><Relationship Id="rId55" Type="http://schemas.openxmlformats.org/officeDocument/2006/relationships/image" Target="../media/image163.png"/><Relationship Id="rId63" Type="http://schemas.openxmlformats.org/officeDocument/2006/relationships/image" Target="../media/image171.png"/><Relationship Id="rId68" Type="http://schemas.openxmlformats.org/officeDocument/2006/relationships/image" Target="../media/image173.png"/><Relationship Id="rId76" Type="http://schemas.openxmlformats.org/officeDocument/2006/relationships/image" Target="../media/image181.png"/><Relationship Id="rId84" Type="http://schemas.openxmlformats.org/officeDocument/2006/relationships/image" Target="../media/image189.png"/><Relationship Id="rId89" Type="http://schemas.openxmlformats.org/officeDocument/2006/relationships/image" Target="../media/image194.jpeg"/><Relationship Id="rId7" Type="http://schemas.openxmlformats.org/officeDocument/2006/relationships/image" Target="../media/image120.png"/><Relationship Id="rId71" Type="http://schemas.openxmlformats.org/officeDocument/2006/relationships/image" Target="../media/image17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8.png"/><Relationship Id="rId29" Type="http://schemas.openxmlformats.org/officeDocument/2006/relationships/image" Target="../media/image138.png"/><Relationship Id="rId11" Type="http://schemas.openxmlformats.org/officeDocument/2006/relationships/image" Target="../media/image124.png"/><Relationship Id="rId24" Type="http://schemas.openxmlformats.org/officeDocument/2006/relationships/image" Target="../media/image134.jpeg"/><Relationship Id="rId32" Type="http://schemas.openxmlformats.org/officeDocument/2006/relationships/image" Target="../media/image141.png"/><Relationship Id="rId37" Type="http://schemas.openxmlformats.org/officeDocument/2006/relationships/image" Target="../media/image146.jpeg"/><Relationship Id="rId40" Type="http://schemas.openxmlformats.org/officeDocument/2006/relationships/image" Target="../media/image149.jpeg"/><Relationship Id="rId45" Type="http://schemas.openxmlformats.org/officeDocument/2006/relationships/image" Target="../media/image153.jpeg"/><Relationship Id="rId53" Type="http://schemas.openxmlformats.org/officeDocument/2006/relationships/image" Target="../media/image161.png"/><Relationship Id="rId58" Type="http://schemas.openxmlformats.org/officeDocument/2006/relationships/image" Target="../media/image166.png"/><Relationship Id="rId66" Type="http://schemas.openxmlformats.org/officeDocument/2006/relationships/image" Target="../media/image77.jpeg"/><Relationship Id="rId74" Type="http://schemas.openxmlformats.org/officeDocument/2006/relationships/image" Target="../media/image179.png"/><Relationship Id="rId79" Type="http://schemas.openxmlformats.org/officeDocument/2006/relationships/image" Target="../media/image184.jpeg"/><Relationship Id="rId87" Type="http://schemas.openxmlformats.org/officeDocument/2006/relationships/image" Target="../media/image192.jpeg"/><Relationship Id="rId5" Type="http://schemas.openxmlformats.org/officeDocument/2006/relationships/image" Target="../media/image101.png"/><Relationship Id="rId61" Type="http://schemas.openxmlformats.org/officeDocument/2006/relationships/image" Target="../media/image169.png"/><Relationship Id="rId82" Type="http://schemas.openxmlformats.org/officeDocument/2006/relationships/image" Target="../media/image187.png"/><Relationship Id="rId90" Type="http://schemas.openxmlformats.org/officeDocument/2006/relationships/image" Target="../media/image195.png"/><Relationship Id="rId19" Type="http://schemas.openxmlformats.org/officeDocument/2006/relationships/image" Target="../media/image130.png"/><Relationship Id="rId14" Type="http://schemas.openxmlformats.org/officeDocument/2006/relationships/image" Target="../media/image127.png"/><Relationship Id="rId22" Type="http://schemas.openxmlformats.org/officeDocument/2006/relationships/image" Target="../media/image96.jpeg"/><Relationship Id="rId27" Type="http://schemas.openxmlformats.org/officeDocument/2006/relationships/image" Target="../media/image136.png"/><Relationship Id="rId30" Type="http://schemas.openxmlformats.org/officeDocument/2006/relationships/image" Target="../media/image139.png"/><Relationship Id="rId35" Type="http://schemas.openxmlformats.org/officeDocument/2006/relationships/image" Target="../media/image144.png"/><Relationship Id="rId43" Type="http://schemas.openxmlformats.org/officeDocument/2006/relationships/image" Target="../media/image151.png"/><Relationship Id="rId48" Type="http://schemas.openxmlformats.org/officeDocument/2006/relationships/image" Target="../media/image156.png"/><Relationship Id="rId56" Type="http://schemas.openxmlformats.org/officeDocument/2006/relationships/image" Target="../media/image164.png"/><Relationship Id="rId64" Type="http://schemas.openxmlformats.org/officeDocument/2006/relationships/image" Target="../media/image72.png"/><Relationship Id="rId69" Type="http://schemas.openxmlformats.org/officeDocument/2006/relationships/image" Target="../media/image174.png"/><Relationship Id="rId77" Type="http://schemas.openxmlformats.org/officeDocument/2006/relationships/image" Target="../media/image182.jpeg"/><Relationship Id="rId8" Type="http://schemas.openxmlformats.org/officeDocument/2006/relationships/image" Target="../media/image121.jpeg"/><Relationship Id="rId51" Type="http://schemas.openxmlformats.org/officeDocument/2006/relationships/image" Target="../media/image159.png"/><Relationship Id="rId72" Type="http://schemas.openxmlformats.org/officeDocument/2006/relationships/image" Target="../media/image177.png"/><Relationship Id="rId80" Type="http://schemas.openxmlformats.org/officeDocument/2006/relationships/image" Target="../media/image185.png"/><Relationship Id="rId85" Type="http://schemas.openxmlformats.org/officeDocument/2006/relationships/image" Target="../media/image190.jpeg"/><Relationship Id="rId3" Type="http://schemas.openxmlformats.org/officeDocument/2006/relationships/image" Target="../media/image23.png"/><Relationship Id="rId12" Type="http://schemas.openxmlformats.org/officeDocument/2006/relationships/image" Target="../media/image125.png"/><Relationship Id="rId17" Type="http://schemas.openxmlformats.org/officeDocument/2006/relationships/image" Target="../media/image129.png"/><Relationship Id="rId25" Type="http://schemas.openxmlformats.org/officeDocument/2006/relationships/image" Target="../media/image75.png"/><Relationship Id="rId33" Type="http://schemas.openxmlformats.org/officeDocument/2006/relationships/image" Target="../media/image142.png"/><Relationship Id="rId38" Type="http://schemas.openxmlformats.org/officeDocument/2006/relationships/image" Target="../media/image147.png"/><Relationship Id="rId46" Type="http://schemas.openxmlformats.org/officeDocument/2006/relationships/image" Target="../media/image154.png"/><Relationship Id="rId59" Type="http://schemas.openxmlformats.org/officeDocument/2006/relationships/image" Target="../media/image167.jpeg"/><Relationship Id="rId67" Type="http://schemas.openxmlformats.org/officeDocument/2006/relationships/image" Target="../media/image172.png"/><Relationship Id="rId20" Type="http://schemas.openxmlformats.org/officeDocument/2006/relationships/image" Target="../media/image131.jpeg"/><Relationship Id="rId41" Type="http://schemas.openxmlformats.org/officeDocument/2006/relationships/image" Target="../media/image150.jpeg"/><Relationship Id="rId54" Type="http://schemas.openxmlformats.org/officeDocument/2006/relationships/image" Target="../media/image162.png"/><Relationship Id="rId62" Type="http://schemas.openxmlformats.org/officeDocument/2006/relationships/image" Target="../media/image170.png"/><Relationship Id="rId70" Type="http://schemas.openxmlformats.org/officeDocument/2006/relationships/image" Target="../media/image175.jpeg"/><Relationship Id="rId75" Type="http://schemas.openxmlformats.org/officeDocument/2006/relationships/image" Target="../media/image180.png"/><Relationship Id="rId83" Type="http://schemas.openxmlformats.org/officeDocument/2006/relationships/image" Target="../media/image188.png"/><Relationship Id="rId88" Type="http://schemas.openxmlformats.org/officeDocument/2006/relationships/image" Target="../media/image193.jpeg"/><Relationship Id="rId91" Type="http://schemas.openxmlformats.org/officeDocument/2006/relationships/image" Target="../media/image19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png"/><Relationship Id="rId15" Type="http://schemas.openxmlformats.org/officeDocument/2006/relationships/image" Target="../media/image57.png"/><Relationship Id="rId23" Type="http://schemas.openxmlformats.org/officeDocument/2006/relationships/image" Target="../media/image133.png"/><Relationship Id="rId28" Type="http://schemas.openxmlformats.org/officeDocument/2006/relationships/image" Target="../media/image137.png"/><Relationship Id="rId36" Type="http://schemas.openxmlformats.org/officeDocument/2006/relationships/image" Target="../media/image145.jpeg"/><Relationship Id="rId49" Type="http://schemas.openxmlformats.org/officeDocument/2006/relationships/image" Target="../media/image157.png"/><Relationship Id="rId57" Type="http://schemas.openxmlformats.org/officeDocument/2006/relationships/image" Target="../media/image165.png"/><Relationship Id="rId10" Type="http://schemas.openxmlformats.org/officeDocument/2006/relationships/image" Target="../media/image123.png"/><Relationship Id="rId31" Type="http://schemas.openxmlformats.org/officeDocument/2006/relationships/image" Target="../media/image140.png"/><Relationship Id="rId44" Type="http://schemas.openxmlformats.org/officeDocument/2006/relationships/image" Target="../media/image152.png"/><Relationship Id="rId52" Type="http://schemas.openxmlformats.org/officeDocument/2006/relationships/image" Target="../media/image160.png"/><Relationship Id="rId60" Type="http://schemas.openxmlformats.org/officeDocument/2006/relationships/image" Target="../media/image168.png"/><Relationship Id="rId65" Type="http://schemas.openxmlformats.org/officeDocument/2006/relationships/image" Target="../media/image76.gif"/><Relationship Id="rId73" Type="http://schemas.openxmlformats.org/officeDocument/2006/relationships/image" Target="../media/image178.png"/><Relationship Id="rId78" Type="http://schemas.openxmlformats.org/officeDocument/2006/relationships/image" Target="../media/image183.png"/><Relationship Id="rId81" Type="http://schemas.openxmlformats.org/officeDocument/2006/relationships/image" Target="../media/image186.png"/><Relationship Id="rId86" Type="http://schemas.openxmlformats.org/officeDocument/2006/relationships/image" Target="../media/image191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image" Target="../media/image2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DC60EFA0-A70F-B44B-8872-995E920680A9}"/>
              </a:ext>
            </a:extLst>
          </p:cNvPr>
          <p:cNvSpPr txBox="1">
            <a:spLocks noChangeArrowheads="1"/>
          </p:cNvSpPr>
          <p:nvPr/>
        </p:nvSpPr>
        <p:spPr>
          <a:xfrm>
            <a:off x="2609056" y="2593785"/>
            <a:ext cx="3925888" cy="49917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00666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altLang="it-IT" sz="5200" kern="0">
                <a:solidFill>
                  <a:schemeClr val="bg1"/>
                </a:solidFill>
              </a:rPr>
              <a:t>Arkios</a:t>
            </a:r>
            <a:r>
              <a:rPr lang="en-GB" altLang="it-IT" sz="5200" b="0" kern="0">
                <a:solidFill>
                  <a:schemeClr val="bg1"/>
                </a:solidFill>
              </a:rPr>
              <a:t> Group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EF2120B-B73B-FC47-A7D6-BF67FD45D634}"/>
              </a:ext>
            </a:extLst>
          </p:cNvPr>
          <p:cNvSpPr txBox="1">
            <a:spLocks noChangeArrowheads="1"/>
          </p:cNvSpPr>
          <p:nvPr/>
        </p:nvSpPr>
        <p:spPr>
          <a:xfrm>
            <a:off x="1453356" y="3278500"/>
            <a:ext cx="6237288" cy="39687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40000"/>
              </a:spcAft>
              <a:defRPr sz="1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84163" indent="-2825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1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 marL="569913" indent="-2841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Char char="–"/>
              <a:defRPr sz="1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3pPr>
            <a:lvl4pPr marL="855663" indent="-2841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Char char="–"/>
              <a:defRPr sz="1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4pPr>
            <a:lvl5pPr marL="1141413" indent="-28416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Arial" charset="0"/>
              </a:defRPr>
            </a:lvl5pPr>
            <a:lvl6pPr marL="1598613" indent="-28416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Arial" charset="0"/>
              </a:defRPr>
            </a:lvl6pPr>
            <a:lvl7pPr marL="2055813" indent="-28416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Arial" charset="0"/>
              </a:defRPr>
            </a:lvl7pPr>
            <a:lvl8pPr marL="2513013" indent="-28416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Arial" charset="0"/>
              </a:defRPr>
            </a:lvl8pPr>
            <a:lvl9pPr marL="2970213" indent="-28416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20000"/>
              </a:spcBef>
              <a:spcAft>
                <a:spcPct val="20000"/>
              </a:spcAft>
            </a:pPr>
            <a:r>
              <a:rPr lang="en-US" altLang="it-IT" sz="2000" kern="0">
                <a:solidFill>
                  <a:schemeClr val="bg1"/>
                </a:solidFill>
              </a:rPr>
              <a:t>Where Finance meets Corporate Strategy</a:t>
            </a:r>
            <a:endParaRPr lang="it-IT" altLang="it-IT" sz="2000" kern="0">
              <a:solidFill>
                <a:schemeClr val="bg1"/>
              </a:solidFill>
            </a:endParaRPr>
          </a:p>
        </p:txBody>
      </p:sp>
      <p:sp>
        <p:nvSpPr>
          <p:cNvPr id="13" name="Line 24">
            <a:extLst>
              <a:ext uri="{FF2B5EF4-FFF2-40B4-BE49-F238E27FC236}">
                <a16:creationId xmlns:a16="http://schemas.microsoft.com/office/drawing/2014/main" id="{1EF9F4B6-5419-2545-99BC-6BF4DED69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94" y="3143175"/>
            <a:ext cx="75422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8000" tIns="46800" rIns="93600" bIns="46800" anchor="ctr"/>
          <a:lstStyle/>
          <a:p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E90DEB-32BF-4129-8CA1-911C7AA392B8}"/>
              </a:ext>
            </a:extLst>
          </p:cNvPr>
          <p:cNvGrpSpPr/>
          <p:nvPr/>
        </p:nvGrpSpPr>
        <p:grpSpPr>
          <a:xfrm>
            <a:off x="167186" y="5465333"/>
            <a:ext cx="1267416" cy="1291816"/>
            <a:chOff x="145363" y="5321229"/>
            <a:chExt cx="1394158" cy="1420998"/>
          </a:xfrm>
        </p:grpSpPr>
        <p:sp>
          <p:nvSpPr>
            <p:cNvPr id="9" name="Rettangolo 6">
              <a:extLst>
                <a:ext uri="{FF2B5EF4-FFF2-40B4-BE49-F238E27FC236}">
                  <a16:creationId xmlns:a16="http://schemas.microsoft.com/office/drawing/2014/main" id="{72318039-AFC5-40A7-AE9C-FF99C60DDC19}"/>
                </a:ext>
              </a:extLst>
            </p:cNvPr>
            <p:cNvSpPr/>
            <p:nvPr userDrawn="1"/>
          </p:nvSpPr>
          <p:spPr>
            <a:xfrm rot="17712808">
              <a:off x="-58800" y="5965253"/>
              <a:ext cx="126942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7">
              <a:extLst>
                <a:ext uri="{FF2B5EF4-FFF2-40B4-BE49-F238E27FC236}">
                  <a16:creationId xmlns:a16="http://schemas.microsoft.com/office/drawing/2014/main" id="{741240A1-653D-46B5-A0E9-BF71669E2C84}"/>
                </a:ext>
              </a:extLst>
            </p:cNvPr>
            <p:cNvSpPr/>
            <p:nvPr userDrawn="1"/>
          </p:nvSpPr>
          <p:spPr>
            <a:xfrm rot="3892931">
              <a:off x="543181" y="5955449"/>
              <a:ext cx="1215216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0">
              <a:extLst>
                <a:ext uri="{FF2B5EF4-FFF2-40B4-BE49-F238E27FC236}">
                  <a16:creationId xmlns:a16="http://schemas.microsoft.com/office/drawing/2014/main" id="{FF928C23-A238-48BF-9D87-8E85D254404C}"/>
                </a:ext>
              </a:extLst>
            </p:cNvPr>
            <p:cNvSpPr txBox="1"/>
            <p:nvPr userDrawn="1"/>
          </p:nvSpPr>
          <p:spPr>
            <a:xfrm>
              <a:off x="533280" y="6168259"/>
              <a:ext cx="651671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7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ARKIOS</a:t>
              </a:r>
            </a:p>
          </p:txBody>
        </p:sp>
        <p:sp>
          <p:nvSpPr>
            <p:cNvPr id="16" name="Rectangle 37">
              <a:extLst>
                <a:ext uri="{FF2B5EF4-FFF2-40B4-BE49-F238E27FC236}">
                  <a16:creationId xmlns:a16="http://schemas.microsoft.com/office/drawing/2014/main" id="{6D7D7934-0BB3-4F9C-8FEA-D078B0A3B36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5363" y="6566383"/>
              <a:ext cx="1394158" cy="175844"/>
            </a:xfrm>
            <a:prstGeom prst="rect">
              <a:avLst/>
            </a:prstGeom>
            <a:solidFill>
              <a:srgbClr val="004C4C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108000" tIns="46800" rIns="93600" bIns="46800" anchor="ctr"/>
            <a:lstStyle/>
            <a:p>
              <a:endParaRPr lang="it-IT"/>
            </a:p>
          </p:txBody>
        </p:sp>
        <p:sp>
          <p:nvSpPr>
            <p:cNvPr id="17" name="Rectangle 37">
              <a:extLst>
                <a:ext uri="{FF2B5EF4-FFF2-40B4-BE49-F238E27FC236}">
                  <a16:creationId xmlns:a16="http://schemas.microsoft.com/office/drawing/2014/main" id="{A8BA05A5-52E7-4ECE-A570-E1D5850A20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0702" y="5321229"/>
              <a:ext cx="1034354" cy="227762"/>
            </a:xfrm>
            <a:prstGeom prst="rect">
              <a:avLst/>
            </a:prstGeom>
            <a:solidFill>
              <a:srgbClr val="004C4C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108000" tIns="46800" rIns="93600" bIns="46800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1670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5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B13DB-28DA-463A-B373-A2DE000CAD6A}" type="slidenum"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74DBB1C-1CBF-33C8-96FD-DAF640FD13B2}"/>
              </a:ext>
            </a:extLst>
          </p:cNvPr>
          <p:cNvGrpSpPr/>
          <p:nvPr/>
        </p:nvGrpSpPr>
        <p:grpSpPr>
          <a:xfrm>
            <a:off x="1598001" y="992825"/>
            <a:ext cx="7148230" cy="1203619"/>
            <a:chOff x="397769" y="992825"/>
            <a:chExt cx="7148230" cy="1203619"/>
          </a:xfrm>
        </p:grpSpPr>
        <p:sp>
          <p:nvSpPr>
            <p:cNvPr id="273" name="Rettangolo 36">
              <a:extLst>
                <a:ext uri="{FF2B5EF4-FFF2-40B4-BE49-F238E27FC236}">
                  <a16:creationId xmlns:a16="http://schemas.microsoft.com/office/drawing/2014/main" id="{161F629B-C264-4051-BEB6-A76518C0A3B3}"/>
                </a:ext>
              </a:extLst>
            </p:cNvPr>
            <p:cNvSpPr/>
            <p:nvPr/>
          </p:nvSpPr>
          <p:spPr>
            <a:xfrm>
              <a:off x="1598001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7EE3BE1D-0432-44D7-88FA-9F23DD136746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6BAAF751-3A5C-4894-A9F6-DE9624656D34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CasellaDiTesto 33">
              <a:extLst>
                <a:ext uri="{FF2B5EF4-FFF2-40B4-BE49-F238E27FC236}">
                  <a16:creationId xmlns:a16="http://schemas.microsoft.com/office/drawing/2014/main" id="{407B8F8A-3FBD-47CF-B38D-3FA2E63B96DB}"/>
                </a:ext>
              </a:extLst>
            </p:cNvPr>
            <p:cNvSpPr txBox="1"/>
            <p:nvPr/>
          </p:nvSpPr>
          <p:spPr>
            <a:xfrm>
              <a:off x="1608650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June 2020</a:t>
              </a:r>
            </a:p>
          </p:txBody>
        </p:sp>
        <p:sp>
          <p:nvSpPr>
            <p:cNvPr id="277" name="CasellaDiTesto 33">
              <a:extLst>
                <a:ext uri="{FF2B5EF4-FFF2-40B4-BE49-F238E27FC236}">
                  <a16:creationId xmlns:a16="http://schemas.microsoft.com/office/drawing/2014/main" id="{BAB0744C-4804-4470-96C0-598900F4884C}"/>
                </a:ext>
              </a:extLst>
            </p:cNvPr>
            <p:cNvSpPr txBox="1"/>
            <p:nvPr/>
          </p:nvSpPr>
          <p:spPr>
            <a:xfrm>
              <a:off x="1608650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Safety Systems</a:t>
              </a:r>
            </a:p>
          </p:txBody>
        </p:sp>
        <p:sp>
          <p:nvSpPr>
            <p:cNvPr id="278" name="CasellaDiTesto 33">
              <a:extLst>
                <a:ext uri="{FF2B5EF4-FFF2-40B4-BE49-F238E27FC236}">
                  <a16:creationId xmlns:a16="http://schemas.microsoft.com/office/drawing/2014/main" id="{40908154-8114-4B15-9886-4E3A2BE1084A}"/>
                </a:ext>
              </a:extLst>
            </p:cNvPr>
            <p:cNvSpPr txBox="1"/>
            <p:nvPr/>
          </p:nvSpPr>
          <p:spPr>
            <a:xfrm>
              <a:off x="1608650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Financial Advisor</a:t>
              </a:r>
            </a:p>
          </p:txBody>
        </p:sp>
        <p:sp>
          <p:nvSpPr>
            <p:cNvPr id="301" name="Rettangolo 36">
              <a:extLst>
                <a:ext uri="{FF2B5EF4-FFF2-40B4-BE49-F238E27FC236}">
                  <a16:creationId xmlns:a16="http://schemas.microsoft.com/office/drawing/2014/main" id="{E64CCAA8-F831-4E5F-AAC8-712850150FB5}"/>
                </a:ext>
              </a:extLst>
            </p:cNvPr>
            <p:cNvSpPr/>
            <p:nvPr/>
          </p:nvSpPr>
          <p:spPr>
            <a:xfrm>
              <a:off x="2798233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4DEB012B-7764-479B-9B33-746633A5747A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5AE11827-0D57-4E19-ABCE-57E49A77B3AC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CasellaDiTesto 33">
              <a:extLst>
                <a:ext uri="{FF2B5EF4-FFF2-40B4-BE49-F238E27FC236}">
                  <a16:creationId xmlns:a16="http://schemas.microsoft.com/office/drawing/2014/main" id="{E43E4619-CCA7-4F41-BEF2-4EBB5DE8D0C5}"/>
                </a:ext>
              </a:extLst>
            </p:cNvPr>
            <p:cNvSpPr txBox="1"/>
            <p:nvPr/>
          </p:nvSpPr>
          <p:spPr>
            <a:xfrm>
              <a:off x="2808882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September 2019</a:t>
              </a:r>
            </a:p>
          </p:txBody>
        </p:sp>
        <p:sp>
          <p:nvSpPr>
            <p:cNvPr id="305" name="CasellaDiTesto 33">
              <a:extLst>
                <a:ext uri="{FF2B5EF4-FFF2-40B4-BE49-F238E27FC236}">
                  <a16:creationId xmlns:a16="http://schemas.microsoft.com/office/drawing/2014/main" id="{88C18888-582F-42C8-9313-B877962639AD}"/>
                </a:ext>
              </a:extLst>
            </p:cNvPr>
            <p:cNvSpPr txBox="1"/>
            <p:nvPr/>
          </p:nvSpPr>
          <p:spPr>
            <a:xfrm>
              <a:off x="2808882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Digital Marketing</a:t>
              </a:r>
            </a:p>
          </p:txBody>
        </p:sp>
        <p:sp>
          <p:nvSpPr>
            <p:cNvPr id="306" name="CasellaDiTesto 33">
              <a:extLst>
                <a:ext uri="{FF2B5EF4-FFF2-40B4-BE49-F238E27FC236}">
                  <a16:creationId xmlns:a16="http://schemas.microsoft.com/office/drawing/2014/main" id="{A4A4C453-49DE-4026-A150-AF7F9AAC25A4}"/>
                </a:ext>
              </a:extLst>
            </p:cNvPr>
            <p:cNvSpPr txBox="1"/>
            <p:nvPr/>
          </p:nvSpPr>
          <p:spPr>
            <a:xfrm>
              <a:off x="2808882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29" name="Rettangolo 36">
              <a:extLst>
                <a:ext uri="{FF2B5EF4-FFF2-40B4-BE49-F238E27FC236}">
                  <a16:creationId xmlns:a16="http://schemas.microsoft.com/office/drawing/2014/main" id="{7E283E16-0CFA-4E2D-9FA3-7656B5E9D66C}"/>
                </a:ext>
              </a:extLst>
            </p:cNvPr>
            <p:cNvSpPr/>
            <p:nvPr/>
          </p:nvSpPr>
          <p:spPr>
            <a:xfrm>
              <a:off x="3998465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0164CF8-DB1A-44BB-B909-03C61E048D13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866EB9E4-7DB8-4766-B80D-F5844ECAC07C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CasellaDiTesto 33">
              <a:extLst>
                <a:ext uri="{FF2B5EF4-FFF2-40B4-BE49-F238E27FC236}">
                  <a16:creationId xmlns:a16="http://schemas.microsoft.com/office/drawing/2014/main" id="{B235DA4D-7550-456B-A7B1-7503AD06F355}"/>
                </a:ext>
              </a:extLst>
            </p:cNvPr>
            <p:cNvSpPr txBox="1"/>
            <p:nvPr/>
          </p:nvSpPr>
          <p:spPr>
            <a:xfrm>
              <a:off x="4009114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2019</a:t>
              </a:r>
            </a:p>
          </p:txBody>
        </p:sp>
        <p:sp>
          <p:nvSpPr>
            <p:cNvPr id="333" name="CasellaDiTesto 33">
              <a:extLst>
                <a:ext uri="{FF2B5EF4-FFF2-40B4-BE49-F238E27FC236}">
                  <a16:creationId xmlns:a16="http://schemas.microsoft.com/office/drawing/2014/main" id="{5B3F8EBC-6F04-4A0A-B4A0-62B2EE114BE2}"/>
                </a:ext>
              </a:extLst>
            </p:cNvPr>
            <p:cNvSpPr txBox="1"/>
            <p:nvPr/>
          </p:nvSpPr>
          <p:spPr>
            <a:xfrm>
              <a:off x="4009114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Gold Broker</a:t>
              </a:r>
            </a:p>
          </p:txBody>
        </p:sp>
        <p:sp>
          <p:nvSpPr>
            <p:cNvPr id="334" name="CasellaDiTesto 33">
              <a:extLst>
                <a:ext uri="{FF2B5EF4-FFF2-40B4-BE49-F238E27FC236}">
                  <a16:creationId xmlns:a16="http://schemas.microsoft.com/office/drawing/2014/main" id="{02AF5427-35E2-45AB-984D-DB3D626063A2}"/>
                </a:ext>
              </a:extLst>
            </p:cNvPr>
            <p:cNvSpPr txBox="1"/>
            <p:nvPr/>
          </p:nvSpPr>
          <p:spPr>
            <a:xfrm>
              <a:off x="4009114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57" name="Rettangolo 36">
              <a:extLst>
                <a:ext uri="{FF2B5EF4-FFF2-40B4-BE49-F238E27FC236}">
                  <a16:creationId xmlns:a16="http://schemas.microsoft.com/office/drawing/2014/main" id="{5B2641AC-A43B-4289-9D3C-92D03E9DD342}"/>
                </a:ext>
              </a:extLst>
            </p:cNvPr>
            <p:cNvSpPr/>
            <p:nvPr/>
          </p:nvSpPr>
          <p:spPr>
            <a:xfrm>
              <a:off x="5198697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57C9D22D-2519-4999-B55C-9C0DCA2CABA0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215299B9-EDF2-4E26-A094-4948F60FFF24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CasellaDiTesto 33">
              <a:extLst>
                <a:ext uri="{FF2B5EF4-FFF2-40B4-BE49-F238E27FC236}">
                  <a16:creationId xmlns:a16="http://schemas.microsoft.com/office/drawing/2014/main" id="{C70A3F31-3FED-4F95-AD73-6FAF95B79C7A}"/>
                </a:ext>
              </a:extLst>
            </p:cNvPr>
            <p:cNvSpPr txBox="1"/>
            <p:nvPr/>
          </p:nvSpPr>
          <p:spPr>
            <a:xfrm>
              <a:off x="5209346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2019</a:t>
              </a:r>
            </a:p>
          </p:txBody>
        </p:sp>
        <p:sp>
          <p:nvSpPr>
            <p:cNvPr id="361" name="CasellaDiTesto 33">
              <a:extLst>
                <a:ext uri="{FF2B5EF4-FFF2-40B4-BE49-F238E27FC236}">
                  <a16:creationId xmlns:a16="http://schemas.microsoft.com/office/drawing/2014/main" id="{04E62C17-D9AD-4F7B-BC33-D7521B0FEE9B}"/>
                </a:ext>
              </a:extLst>
            </p:cNvPr>
            <p:cNvSpPr txBox="1"/>
            <p:nvPr/>
          </p:nvSpPr>
          <p:spPr>
            <a:xfrm>
              <a:off x="5209346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Chemical Pharma</a:t>
              </a:r>
            </a:p>
          </p:txBody>
        </p:sp>
        <p:sp>
          <p:nvSpPr>
            <p:cNvPr id="362" name="CasellaDiTesto 33">
              <a:extLst>
                <a:ext uri="{FF2B5EF4-FFF2-40B4-BE49-F238E27FC236}">
                  <a16:creationId xmlns:a16="http://schemas.microsoft.com/office/drawing/2014/main" id="{FAB26DD3-1291-43BE-8A47-7A0D49F9874D}"/>
                </a:ext>
              </a:extLst>
            </p:cNvPr>
            <p:cNvSpPr txBox="1"/>
            <p:nvPr/>
          </p:nvSpPr>
          <p:spPr>
            <a:xfrm>
              <a:off x="5209346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Financial Advisor</a:t>
              </a:r>
            </a:p>
          </p:txBody>
        </p:sp>
        <p:sp>
          <p:nvSpPr>
            <p:cNvPr id="385" name="Rettangolo 36">
              <a:extLst>
                <a:ext uri="{FF2B5EF4-FFF2-40B4-BE49-F238E27FC236}">
                  <a16:creationId xmlns:a16="http://schemas.microsoft.com/office/drawing/2014/main" id="{C3479094-19A0-479B-9911-EDE0B3DEB4D3}"/>
                </a:ext>
              </a:extLst>
            </p:cNvPr>
            <p:cNvSpPr/>
            <p:nvPr/>
          </p:nvSpPr>
          <p:spPr>
            <a:xfrm>
              <a:off x="6398929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5E774D8A-DF5C-4FA3-8E01-2096A5E6CDE8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57AEFE86-6126-4F4F-868A-D16CEF08DC93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CasellaDiTesto 33">
              <a:extLst>
                <a:ext uri="{FF2B5EF4-FFF2-40B4-BE49-F238E27FC236}">
                  <a16:creationId xmlns:a16="http://schemas.microsoft.com/office/drawing/2014/main" id="{5407A50E-961F-4F06-91CA-4C1D199BC6BB}"/>
                </a:ext>
              </a:extLst>
            </p:cNvPr>
            <p:cNvSpPr txBox="1"/>
            <p:nvPr/>
          </p:nvSpPr>
          <p:spPr>
            <a:xfrm>
              <a:off x="6409578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October 2018</a:t>
              </a:r>
            </a:p>
          </p:txBody>
        </p:sp>
        <p:sp>
          <p:nvSpPr>
            <p:cNvPr id="389" name="CasellaDiTesto 33">
              <a:extLst>
                <a:ext uri="{FF2B5EF4-FFF2-40B4-BE49-F238E27FC236}">
                  <a16:creationId xmlns:a16="http://schemas.microsoft.com/office/drawing/2014/main" id="{12BB944C-BAA2-4B76-BF77-554B05D71FB5}"/>
                </a:ext>
              </a:extLst>
            </p:cNvPr>
            <p:cNvSpPr txBox="1"/>
            <p:nvPr/>
          </p:nvSpPr>
          <p:spPr>
            <a:xfrm>
              <a:off x="6409578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err="1"/>
                <a:t>Proceess</a:t>
              </a:r>
              <a:r>
                <a:rPr lang="en-US" sz="600" b="1" i="1"/>
                <a:t> Engineering &amp;</a:t>
              </a:r>
            </a:p>
            <a:p>
              <a:pPr algn="ctr">
                <a:lnSpc>
                  <a:spcPct val="85000"/>
                </a:lnSpc>
              </a:pPr>
              <a:r>
                <a:rPr lang="en-US" sz="600" b="1" i="1"/>
                <a:t>Supply Chain Management</a:t>
              </a:r>
            </a:p>
          </p:txBody>
        </p:sp>
        <p:sp>
          <p:nvSpPr>
            <p:cNvPr id="390" name="CasellaDiTesto 33">
              <a:extLst>
                <a:ext uri="{FF2B5EF4-FFF2-40B4-BE49-F238E27FC236}">
                  <a16:creationId xmlns:a16="http://schemas.microsoft.com/office/drawing/2014/main" id="{0B4588C7-766F-477A-891D-A5B052122B20}"/>
                </a:ext>
              </a:extLst>
            </p:cNvPr>
            <p:cNvSpPr txBox="1"/>
            <p:nvPr/>
          </p:nvSpPr>
          <p:spPr>
            <a:xfrm>
              <a:off x="6409578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E58EAC0-37D4-AD22-3FE4-83F857387879}"/>
                </a:ext>
              </a:extLst>
            </p:cNvPr>
            <p:cNvGrpSpPr/>
            <p:nvPr/>
          </p:nvGrpSpPr>
          <p:grpSpPr>
            <a:xfrm>
              <a:off x="397769" y="992825"/>
              <a:ext cx="1147070" cy="1203619"/>
              <a:chOff x="397769" y="992825"/>
              <a:chExt cx="1147070" cy="1203619"/>
            </a:xfrm>
          </p:grpSpPr>
          <p:sp>
            <p:nvSpPr>
              <p:cNvPr id="21" name="Rettangolo 36">
                <a:extLst>
                  <a:ext uri="{FF2B5EF4-FFF2-40B4-BE49-F238E27FC236}">
                    <a16:creationId xmlns:a16="http://schemas.microsoft.com/office/drawing/2014/main" id="{0FE0926E-7416-45D6-ACE1-2C833C309755}"/>
                  </a:ext>
                </a:extLst>
              </p:cNvPr>
              <p:cNvSpPr/>
              <p:nvPr/>
            </p:nvSpPr>
            <p:spPr>
              <a:xfrm>
                <a:off x="397769" y="992825"/>
                <a:ext cx="1147070" cy="1203619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4FA9EB9-45D4-4E7F-9EE7-8558410C56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1186384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C827C23-69FF-4BF1-B5CB-C27195038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1991544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33">
                <a:extLst>
                  <a:ext uri="{FF2B5EF4-FFF2-40B4-BE49-F238E27FC236}">
                    <a16:creationId xmlns:a16="http://schemas.microsoft.com/office/drawing/2014/main" id="{D59FB04B-D283-4DAE-8814-B83D236D6875}"/>
                  </a:ext>
                </a:extLst>
              </p:cNvPr>
              <p:cNvSpPr txBox="1"/>
              <p:nvPr/>
            </p:nvSpPr>
            <p:spPr>
              <a:xfrm>
                <a:off x="408418" y="2011001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August 2020</a:t>
                </a:r>
              </a:p>
            </p:txBody>
          </p:sp>
          <p:sp>
            <p:nvSpPr>
              <p:cNvPr id="26" name="CasellaDiTesto 33">
                <a:extLst>
                  <a:ext uri="{FF2B5EF4-FFF2-40B4-BE49-F238E27FC236}">
                    <a16:creationId xmlns:a16="http://schemas.microsoft.com/office/drawing/2014/main" id="{38BEDC3C-E3CC-4287-BC5E-ADE2F92CC5AD}"/>
                  </a:ext>
                </a:extLst>
              </p:cNvPr>
              <p:cNvSpPr txBox="1"/>
              <p:nvPr/>
            </p:nvSpPr>
            <p:spPr>
              <a:xfrm>
                <a:off x="408418" y="1074530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 dirty="0"/>
                  <a:t>Hospitality – Real Estate</a:t>
                </a:r>
              </a:p>
            </p:txBody>
          </p:sp>
          <p:sp>
            <p:nvSpPr>
              <p:cNvPr id="29" name="CasellaDiTesto 33">
                <a:extLst>
                  <a:ext uri="{FF2B5EF4-FFF2-40B4-BE49-F238E27FC236}">
                    <a16:creationId xmlns:a16="http://schemas.microsoft.com/office/drawing/2014/main" id="{1EB4BD7D-6725-4BA7-983D-A12A12EBAF67}"/>
                  </a:ext>
                </a:extLst>
              </p:cNvPr>
              <p:cNvSpPr txBox="1"/>
              <p:nvPr/>
            </p:nvSpPr>
            <p:spPr>
              <a:xfrm>
                <a:off x="408418" y="2103399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Financial Advisor</a:t>
                </a: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AA3351D-4470-B946-9737-739A8B206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8706" y="1341961"/>
                <a:ext cx="645195" cy="332372"/>
              </a:xfrm>
              <a:prstGeom prst="rect">
                <a:avLst/>
              </a:prstGeom>
            </p:spPr>
          </p:pic>
          <p:pic>
            <p:nvPicPr>
              <p:cNvPr id="1026" name="Picture 2" descr="Aim Italia (Borsa Italiana): Cos&amp;#39;è e Come funziona">
                <a:extLst>
                  <a:ext uri="{FF2B5EF4-FFF2-40B4-BE49-F238E27FC236}">
                    <a16:creationId xmlns:a16="http://schemas.microsoft.com/office/drawing/2014/main" id="{BA73E152-9267-FF43-A38F-75098ED62E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731" y="1712040"/>
                <a:ext cx="615142" cy="232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7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52C4FA77-4BB4-4746-B88C-0516ABEB7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927" y="1712040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45C960-9965-5844-9920-8F1DA94BC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6111" y="1341961"/>
              <a:ext cx="882773" cy="33178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60B332-9E50-E14C-92BB-E3DD9D7E6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4424" y="1389293"/>
              <a:ext cx="921013" cy="247757"/>
            </a:xfrm>
            <a:prstGeom prst="rect">
              <a:avLst/>
            </a:prstGeom>
          </p:spPr>
        </p:pic>
        <p:pic>
          <p:nvPicPr>
            <p:cNvPr id="210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578505E1-21AC-EC4A-B662-54ACEDD65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359" y="1712040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E9D657-462E-BE48-BB4F-44DE770AD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6556" y="1407133"/>
              <a:ext cx="1030888" cy="266608"/>
            </a:xfrm>
            <a:prstGeom prst="rect">
              <a:avLst/>
            </a:prstGeom>
          </p:spPr>
        </p:pic>
        <p:pic>
          <p:nvPicPr>
            <p:cNvPr id="212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2EFE9351-DC76-BF48-941C-9CD449BA2B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791" y="1712039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C645F8-6FBD-C640-8072-490125214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48997" y="1290091"/>
              <a:ext cx="474951" cy="421090"/>
            </a:xfrm>
            <a:prstGeom prst="rect">
              <a:avLst/>
            </a:prstGeom>
          </p:spPr>
        </p:pic>
        <p:pic>
          <p:nvPicPr>
            <p:cNvPr id="214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D82D0618-3A0A-E241-9592-A939E1849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987" y="1712039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E98B9D-526F-C54C-A0B0-0B68AD22B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45350" y="1378856"/>
              <a:ext cx="872539" cy="323162"/>
            </a:xfrm>
            <a:prstGeom prst="rect">
              <a:avLst/>
            </a:prstGeom>
          </p:spPr>
        </p:pic>
        <p:pic>
          <p:nvPicPr>
            <p:cNvPr id="216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66C30DCE-C0D2-6944-8056-146E3D919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048" y="1712039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CE09079-F692-22CF-E2C2-D654094779EC}"/>
              </a:ext>
            </a:extLst>
          </p:cNvPr>
          <p:cNvGrpSpPr/>
          <p:nvPr/>
        </p:nvGrpSpPr>
        <p:grpSpPr>
          <a:xfrm>
            <a:off x="397769" y="2320700"/>
            <a:ext cx="1147070" cy="1203619"/>
            <a:chOff x="7599161" y="992825"/>
            <a:chExt cx="1147070" cy="1203619"/>
          </a:xfrm>
        </p:grpSpPr>
        <p:sp>
          <p:nvSpPr>
            <p:cNvPr id="413" name="Rettangolo 36">
              <a:extLst>
                <a:ext uri="{FF2B5EF4-FFF2-40B4-BE49-F238E27FC236}">
                  <a16:creationId xmlns:a16="http://schemas.microsoft.com/office/drawing/2014/main" id="{1C2D7E13-15B8-4BAA-B581-1E40709D5DE7}"/>
                </a:ext>
              </a:extLst>
            </p:cNvPr>
            <p:cNvSpPr/>
            <p:nvPr/>
          </p:nvSpPr>
          <p:spPr>
            <a:xfrm>
              <a:off x="7599161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BDF82326-E1FD-4410-95AB-5E2A78275CEA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B95055B4-AFB0-4510-A9A5-24C0E85A44EB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CasellaDiTesto 33">
              <a:extLst>
                <a:ext uri="{FF2B5EF4-FFF2-40B4-BE49-F238E27FC236}">
                  <a16:creationId xmlns:a16="http://schemas.microsoft.com/office/drawing/2014/main" id="{94FAB63C-74C8-4BEE-8279-6F958BF07537}"/>
                </a:ext>
              </a:extLst>
            </p:cNvPr>
            <p:cNvSpPr txBox="1"/>
            <p:nvPr/>
          </p:nvSpPr>
          <p:spPr>
            <a:xfrm>
              <a:off x="7609810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August 2018</a:t>
              </a:r>
            </a:p>
          </p:txBody>
        </p:sp>
        <p:sp>
          <p:nvSpPr>
            <p:cNvPr id="417" name="CasellaDiTesto 33">
              <a:extLst>
                <a:ext uri="{FF2B5EF4-FFF2-40B4-BE49-F238E27FC236}">
                  <a16:creationId xmlns:a16="http://schemas.microsoft.com/office/drawing/2014/main" id="{F57D8154-64C9-4B5C-B99D-7FFF8F8DC819}"/>
                </a:ext>
              </a:extLst>
            </p:cNvPr>
            <p:cNvSpPr txBox="1"/>
            <p:nvPr/>
          </p:nvSpPr>
          <p:spPr>
            <a:xfrm>
              <a:off x="7609810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Renewable Energies</a:t>
              </a:r>
            </a:p>
          </p:txBody>
        </p:sp>
        <p:sp>
          <p:nvSpPr>
            <p:cNvPr id="418" name="CasellaDiTesto 33">
              <a:extLst>
                <a:ext uri="{FF2B5EF4-FFF2-40B4-BE49-F238E27FC236}">
                  <a16:creationId xmlns:a16="http://schemas.microsoft.com/office/drawing/2014/main" id="{8CA00C33-92E0-4479-833F-B261F1C73E91}"/>
                </a:ext>
              </a:extLst>
            </p:cNvPr>
            <p:cNvSpPr txBox="1"/>
            <p:nvPr/>
          </p:nvSpPr>
          <p:spPr>
            <a:xfrm>
              <a:off x="7609810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75034F-F057-DE4E-8868-3535D834C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32780" y="1361305"/>
              <a:ext cx="679831" cy="327775"/>
            </a:xfrm>
            <a:prstGeom prst="rect">
              <a:avLst/>
            </a:prstGeom>
          </p:spPr>
        </p:pic>
        <p:pic>
          <p:nvPicPr>
            <p:cNvPr id="218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24C4D831-F3FE-0142-A44F-4E1125024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127" y="1712039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CAE9A4-3198-F405-0A80-31EF52056658}"/>
              </a:ext>
            </a:extLst>
          </p:cNvPr>
          <p:cNvGrpSpPr/>
          <p:nvPr/>
        </p:nvGrpSpPr>
        <p:grpSpPr>
          <a:xfrm>
            <a:off x="1598001" y="2320700"/>
            <a:ext cx="7148230" cy="1203619"/>
            <a:chOff x="397769" y="2320700"/>
            <a:chExt cx="7148230" cy="1203619"/>
          </a:xfrm>
        </p:grpSpPr>
        <p:sp>
          <p:nvSpPr>
            <p:cNvPr id="280" name="Rettangolo 36">
              <a:extLst>
                <a:ext uri="{FF2B5EF4-FFF2-40B4-BE49-F238E27FC236}">
                  <a16:creationId xmlns:a16="http://schemas.microsoft.com/office/drawing/2014/main" id="{1841ED12-83A6-437F-A2C5-F3D8F0217DEB}"/>
                </a:ext>
              </a:extLst>
            </p:cNvPr>
            <p:cNvSpPr/>
            <p:nvPr/>
          </p:nvSpPr>
          <p:spPr>
            <a:xfrm>
              <a:off x="1598001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20BFBF1B-357F-4EA1-96CA-444666572438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0BABA84B-649A-4810-B278-339F81D2AAA8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3" name="CasellaDiTesto 33">
              <a:extLst>
                <a:ext uri="{FF2B5EF4-FFF2-40B4-BE49-F238E27FC236}">
                  <a16:creationId xmlns:a16="http://schemas.microsoft.com/office/drawing/2014/main" id="{C50D8C1D-E8AB-42A3-879D-246ABF087930}"/>
                </a:ext>
              </a:extLst>
            </p:cNvPr>
            <p:cNvSpPr txBox="1"/>
            <p:nvPr/>
          </p:nvSpPr>
          <p:spPr>
            <a:xfrm>
              <a:off x="1608650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2018</a:t>
              </a:r>
            </a:p>
          </p:txBody>
        </p:sp>
        <p:sp>
          <p:nvSpPr>
            <p:cNvPr id="284" name="CasellaDiTesto 33">
              <a:extLst>
                <a:ext uri="{FF2B5EF4-FFF2-40B4-BE49-F238E27FC236}">
                  <a16:creationId xmlns:a16="http://schemas.microsoft.com/office/drawing/2014/main" id="{2DC39330-0A8F-48BE-BC7C-3C31BFE87A45}"/>
                </a:ext>
              </a:extLst>
            </p:cNvPr>
            <p:cNvSpPr txBox="1"/>
            <p:nvPr/>
          </p:nvSpPr>
          <p:spPr>
            <a:xfrm>
              <a:off x="1608650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Food &amp; Beverages</a:t>
              </a:r>
            </a:p>
          </p:txBody>
        </p:sp>
        <p:sp>
          <p:nvSpPr>
            <p:cNvPr id="285" name="CasellaDiTesto 33">
              <a:extLst>
                <a:ext uri="{FF2B5EF4-FFF2-40B4-BE49-F238E27FC236}">
                  <a16:creationId xmlns:a16="http://schemas.microsoft.com/office/drawing/2014/main" id="{102F1674-7975-4C28-BCF7-B79AA50208A0}"/>
                </a:ext>
              </a:extLst>
            </p:cNvPr>
            <p:cNvSpPr txBox="1"/>
            <p:nvPr/>
          </p:nvSpPr>
          <p:spPr>
            <a:xfrm>
              <a:off x="1608650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08" name="Rettangolo 36">
              <a:extLst>
                <a:ext uri="{FF2B5EF4-FFF2-40B4-BE49-F238E27FC236}">
                  <a16:creationId xmlns:a16="http://schemas.microsoft.com/office/drawing/2014/main" id="{E8AFB57E-8262-48DC-8040-E5515034811C}"/>
                </a:ext>
              </a:extLst>
            </p:cNvPr>
            <p:cNvSpPr/>
            <p:nvPr/>
          </p:nvSpPr>
          <p:spPr>
            <a:xfrm>
              <a:off x="2798233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B73AD711-EF3A-455C-9970-FD31682687EF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C8E9165E-8088-4C26-9505-EC37775188C5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CasellaDiTesto 33">
              <a:extLst>
                <a:ext uri="{FF2B5EF4-FFF2-40B4-BE49-F238E27FC236}">
                  <a16:creationId xmlns:a16="http://schemas.microsoft.com/office/drawing/2014/main" id="{E5C7B902-DD71-42DD-9B46-8D47BE67E93D}"/>
                </a:ext>
              </a:extLst>
            </p:cNvPr>
            <p:cNvSpPr txBox="1"/>
            <p:nvPr/>
          </p:nvSpPr>
          <p:spPr>
            <a:xfrm>
              <a:off x="2808882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2018</a:t>
              </a:r>
            </a:p>
          </p:txBody>
        </p:sp>
        <p:sp>
          <p:nvSpPr>
            <p:cNvPr id="312" name="CasellaDiTesto 33">
              <a:extLst>
                <a:ext uri="{FF2B5EF4-FFF2-40B4-BE49-F238E27FC236}">
                  <a16:creationId xmlns:a16="http://schemas.microsoft.com/office/drawing/2014/main" id="{0CDEF083-C028-4F0E-9792-F61E29196158}"/>
                </a:ext>
              </a:extLst>
            </p:cNvPr>
            <p:cNvSpPr txBox="1"/>
            <p:nvPr/>
          </p:nvSpPr>
          <p:spPr>
            <a:xfrm>
              <a:off x="2808882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Entertainment &amp; Communication</a:t>
              </a:r>
            </a:p>
          </p:txBody>
        </p:sp>
        <p:sp>
          <p:nvSpPr>
            <p:cNvPr id="313" name="CasellaDiTesto 33">
              <a:extLst>
                <a:ext uri="{FF2B5EF4-FFF2-40B4-BE49-F238E27FC236}">
                  <a16:creationId xmlns:a16="http://schemas.microsoft.com/office/drawing/2014/main" id="{B9E7FA90-0F1D-49CA-B569-9EF203AEB8D6}"/>
                </a:ext>
              </a:extLst>
            </p:cNvPr>
            <p:cNvSpPr txBox="1"/>
            <p:nvPr/>
          </p:nvSpPr>
          <p:spPr>
            <a:xfrm>
              <a:off x="2808882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36" name="Rettangolo 36">
              <a:extLst>
                <a:ext uri="{FF2B5EF4-FFF2-40B4-BE49-F238E27FC236}">
                  <a16:creationId xmlns:a16="http://schemas.microsoft.com/office/drawing/2014/main" id="{6C037C36-986C-4D2D-BA57-9DA6822193D3}"/>
                </a:ext>
              </a:extLst>
            </p:cNvPr>
            <p:cNvSpPr/>
            <p:nvPr/>
          </p:nvSpPr>
          <p:spPr>
            <a:xfrm>
              <a:off x="3998465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346A837C-BAC4-4067-9407-4589AB7C620E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539BFF91-6D40-4F6C-9C1A-815C3A2A1351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CasellaDiTesto 33">
              <a:extLst>
                <a:ext uri="{FF2B5EF4-FFF2-40B4-BE49-F238E27FC236}">
                  <a16:creationId xmlns:a16="http://schemas.microsoft.com/office/drawing/2014/main" id="{CAA16047-2771-428B-8407-878C07C19B79}"/>
                </a:ext>
              </a:extLst>
            </p:cNvPr>
            <p:cNvSpPr txBox="1"/>
            <p:nvPr/>
          </p:nvSpPr>
          <p:spPr>
            <a:xfrm>
              <a:off x="4009114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February 2018</a:t>
              </a:r>
            </a:p>
          </p:txBody>
        </p:sp>
        <p:sp>
          <p:nvSpPr>
            <p:cNvPr id="340" name="CasellaDiTesto 33">
              <a:extLst>
                <a:ext uri="{FF2B5EF4-FFF2-40B4-BE49-F238E27FC236}">
                  <a16:creationId xmlns:a16="http://schemas.microsoft.com/office/drawing/2014/main" id="{F9AC0A90-C5D5-4A86-93C1-C293191FDEB3}"/>
                </a:ext>
              </a:extLst>
            </p:cNvPr>
            <p:cNvSpPr txBox="1"/>
            <p:nvPr/>
          </p:nvSpPr>
          <p:spPr>
            <a:xfrm>
              <a:off x="4009114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Semantic Analysis</a:t>
              </a:r>
            </a:p>
          </p:txBody>
        </p:sp>
        <p:sp>
          <p:nvSpPr>
            <p:cNvPr id="341" name="CasellaDiTesto 33">
              <a:extLst>
                <a:ext uri="{FF2B5EF4-FFF2-40B4-BE49-F238E27FC236}">
                  <a16:creationId xmlns:a16="http://schemas.microsoft.com/office/drawing/2014/main" id="{6CD13DB5-035F-4058-B05E-B65916F62CA7}"/>
                </a:ext>
              </a:extLst>
            </p:cNvPr>
            <p:cNvSpPr txBox="1"/>
            <p:nvPr/>
          </p:nvSpPr>
          <p:spPr>
            <a:xfrm>
              <a:off x="4009114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64" name="Rettangolo 36">
              <a:extLst>
                <a:ext uri="{FF2B5EF4-FFF2-40B4-BE49-F238E27FC236}">
                  <a16:creationId xmlns:a16="http://schemas.microsoft.com/office/drawing/2014/main" id="{848F427A-92E5-4720-B105-F4952CE17339}"/>
                </a:ext>
              </a:extLst>
            </p:cNvPr>
            <p:cNvSpPr/>
            <p:nvPr/>
          </p:nvSpPr>
          <p:spPr>
            <a:xfrm>
              <a:off x="5198697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04300B47-0864-4DAC-B038-BB1FD0B9108F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C27CE271-BF35-46DB-B6E8-1C65CC09AA5F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7" name="CasellaDiTesto 33">
              <a:extLst>
                <a:ext uri="{FF2B5EF4-FFF2-40B4-BE49-F238E27FC236}">
                  <a16:creationId xmlns:a16="http://schemas.microsoft.com/office/drawing/2014/main" id="{C42BC5D2-65DA-4FC6-9B41-4F96FBC864F4}"/>
                </a:ext>
              </a:extLst>
            </p:cNvPr>
            <p:cNvSpPr txBox="1"/>
            <p:nvPr/>
          </p:nvSpPr>
          <p:spPr>
            <a:xfrm>
              <a:off x="5209346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December 2017</a:t>
              </a:r>
            </a:p>
          </p:txBody>
        </p:sp>
        <p:sp>
          <p:nvSpPr>
            <p:cNvPr id="368" name="CasellaDiTesto 33">
              <a:extLst>
                <a:ext uri="{FF2B5EF4-FFF2-40B4-BE49-F238E27FC236}">
                  <a16:creationId xmlns:a16="http://schemas.microsoft.com/office/drawing/2014/main" id="{806E3EA2-B6EC-43A2-B45D-E8669AD8ED6C}"/>
                </a:ext>
              </a:extLst>
            </p:cNvPr>
            <p:cNvSpPr txBox="1"/>
            <p:nvPr/>
          </p:nvSpPr>
          <p:spPr>
            <a:xfrm>
              <a:off x="5209346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Water Treatment</a:t>
              </a:r>
            </a:p>
          </p:txBody>
        </p:sp>
        <p:sp>
          <p:nvSpPr>
            <p:cNvPr id="369" name="CasellaDiTesto 33">
              <a:extLst>
                <a:ext uri="{FF2B5EF4-FFF2-40B4-BE49-F238E27FC236}">
                  <a16:creationId xmlns:a16="http://schemas.microsoft.com/office/drawing/2014/main" id="{D5235231-42AF-4949-B42B-F4DF2AC1A749}"/>
                </a:ext>
              </a:extLst>
            </p:cNvPr>
            <p:cNvSpPr txBox="1"/>
            <p:nvPr/>
          </p:nvSpPr>
          <p:spPr>
            <a:xfrm>
              <a:off x="5209346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92" name="Rettangolo 36">
              <a:extLst>
                <a:ext uri="{FF2B5EF4-FFF2-40B4-BE49-F238E27FC236}">
                  <a16:creationId xmlns:a16="http://schemas.microsoft.com/office/drawing/2014/main" id="{7300B0BC-BCB2-4C7E-841A-284A059290AC}"/>
                </a:ext>
              </a:extLst>
            </p:cNvPr>
            <p:cNvSpPr/>
            <p:nvPr/>
          </p:nvSpPr>
          <p:spPr>
            <a:xfrm>
              <a:off x="6398929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1F01C46E-4E74-420A-9647-4A21ED4778B5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DE0BDD88-96E0-4DBD-BB69-992594C0DA7F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CasellaDiTesto 33">
              <a:extLst>
                <a:ext uri="{FF2B5EF4-FFF2-40B4-BE49-F238E27FC236}">
                  <a16:creationId xmlns:a16="http://schemas.microsoft.com/office/drawing/2014/main" id="{8284EACE-2258-4A01-AE57-F5E2E3472127}"/>
                </a:ext>
              </a:extLst>
            </p:cNvPr>
            <p:cNvSpPr txBox="1"/>
            <p:nvPr/>
          </p:nvSpPr>
          <p:spPr>
            <a:xfrm>
              <a:off x="6409578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June 2017</a:t>
              </a:r>
            </a:p>
          </p:txBody>
        </p:sp>
        <p:sp>
          <p:nvSpPr>
            <p:cNvPr id="396" name="CasellaDiTesto 33">
              <a:extLst>
                <a:ext uri="{FF2B5EF4-FFF2-40B4-BE49-F238E27FC236}">
                  <a16:creationId xmlns:a16="http://schemas.microsoft.com/office/drawing/2014/main" id="{9F2C0A8F-920F-4784-83EA-115315D181BC}"/>
                </a:ext>
              </a:extLst>
            </p:cNvPr>
            <p:cNvSpPr txBox="1"/>
            <p:nvPr/>
          </p:nvSpPr>
          <p:spPr>
            <a:xfrm>
              <a:off x="6409578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Packaging Services</a:t>
              </a:r>
            </a:p>
          </p:txBody>
        </p:sp>
        <p:sp>
          <p:nvSpPr>
            <p:cNvPr id="397" name="CasellaDiTesto 33">
              <a:extLst>
                <a:ext uri="{FF2B5EF4-FFF2-40B4-BE49-F238E27FC236}">
                  <a16:creationId xmlns:a16="http://schemas.microsoft.com/office/drawing/2014/main" id="{32D73430-1E31-4DAB-AA99-8B2CB9F3534B}"/>
                </a:ext>
              </a:extLst>
            </p:cNvPr>
            <p:cNvSpPr txBox="1"/>
            <p:nvPr/>
          </p:nvSpPr>
          <p:spPr>
            <a:xfrm>
              <a:off x="6409578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F691FF3-9D2D-0B35-1DA4-6F7ABC9111EE}"/>
                </a:ext>
              </a:extLst>
            </p:cNvPr>
            <p:cNvGrpSpPr/>
            <p:nvPr/>
          </p:nvGrpSpPr>
          <p:grpSpPr>
            <a:xfrm>
              <a:off x="397769" y="2320700"/>
              <a:ext cx="1147070" cy="1203619"/>
              <a:chOff x="397769" y="2320700"/>
              <a:chExt cx="1147070" cy="1203619"/>
            </a:xfrm>
          </p:grpSpPr>
          <p:sp>
            <p:nvSpPr>
              <p:cNvPr id="252" name="Rettangolo 36">
                <a:extLst>
                  <a:ext uri="{FF2B5EF4-FFF2-40B4-BE49-F238E27FC236}">
                    <a16:creationId xmlns:a16="http://schemas.microsoft.com/office/drawing/2014/main" id="{34B03F3D-EC1C-4813-8348-1D759D93837C}"/>
                  </a:ext>
                </a:extLst>
              </p:cNvPr>
              <p:cNvSpPr/>
              <p:nvPr/>
            </p:nvSpPr>
            <p:spPr>
              <a:xfrm>
                <a:off x="397769" y="2320700"/>
                <a:ext cx="1147070" cy="1203619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3082C2B6-44AB-46AC-A998-BEB431FD9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2514259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61761FB2-0EBD-400C-B951-6747A3C42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3319419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CasellaDiTesto 33">
                <a:extLst>
                  <a:ext uri="{FF2B5EF4-FFF2-40B4-BE49-F238E27FC236}">
                    <a16:creationId xmlns:a16="http://schemas.microsoft.com/office/drawing/2014/main" id="{CC5A43EB-6BC0-4677-8309-AFAFF7BAA591}"/>
                  </a:ext>
                </a:extLst>
              </p:cNvPr>
              <p:cNvSpPr txBox="1"/>
              <p:nvPr/>
            </p:nvSpPr>
            <p:spPr>
              <a:xfrm>
                <a:off x="408418" y="3338876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July 2018</a:t>
                </a:r>
              </a:p>
            </p:txBody>
          </p:sp>
          <p:sp>
            <p:nvSpPr>
              <p:cNvPr id="256" name="CasellaDiTesto 33">
                <a:extLst>
                  <a:ext uri="{FF2B5EF4-FFF2-40B4-BE49-F238E27FC236}">
                    <a16:creationId xmlns:a16="http://schemas.microsoft.com/office/drawing/2014/main" id="{C479361B-825D-4AC2-BD4F-DBBC2698645A}"/>
                  </a:ext>
                </a:extLst>
              </p:cNvPr>
              <p:cNvSpPr txBox="1"/>
              <p:nvPr/>
            </p:nvSpPr>
            <p:spPr>
              <a:xfrm>
                <a:off x="408418" y="2402405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Telecommunications</a:t>
                </a:r>
              </a:p>
            </p:txBody>
          </p:sp>
          <p:sp>
            <p:nvSpPr>
              <p:cNvPr id="257" name="CasellaDiTesto 33">
                <a:extLst>
                  <a:ext uri="{FF2B5EF4-FFF2-40B4-BE49-F238E27FC236}">
                    <a16:creationId xmlns:a16="http://schemas.microsoft.com/office/drawing/2014/main" id="{B9E08CAF-B159-46FB-A27C-F5DBCBD9DC94}"/>
                  </a:ext>
                </a:extLst>
              </p:cNvPr>
              <p:cNvSpPr txBox="1"/>
              <p:nvPr/>
            </p:nvSpPr>
            <p:spPr>
              <a:xfrm>
                <a:off x="408418" y="3431274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Nomad &amp; Global Coordinator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627FD3C-24AC-2A42-A913-B5DBC897E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4386" y="2702108"/>
                <a:ext cx="773831" cy="244943"/>
              </a:xfrm>
              <a:prstGeom prst="rect">
                <a:avLst/>
              </a:prstGeom>
            </p:spPr>
          </p:pic>
          <p:pic>
            <p:nvPicPr>
              <p:cNvPr id="220" name="Picture 2" descr="Aim Italia (Borsa Italiana): Cos&amp;#39;è e Come funziona">
                <a:extLst>
                  <a:ext uri="{FF2B5EF4-FFF2-40B4-BE49-F238E27FC236}">
                    <a16:creationId xmlns:a16="http://schemas.microsoft.com/office/drawing/2014/main" id="{505F0C8A-D72E-4B4B-8CFB-6018C4703C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306" y="3048249"/>
                <a:ext cx="615142" cy="232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E2F279-C167-8742-8042-6333E2157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82987" y="2638841"/>
              <a:ext cx="769020" cy="371475"/>
            </a:xfrm>
            <a:prstGeom prst="rect">
              <a:avLst/>
            </a:prstGeom>
          </p:spPr>
        </p:pic>
        <p:pic>
          <p:nvPicPr>
            <p:cNvPr id="222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3335C887-4C8D-DB41-8072-F48FF692D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927" y="3048248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3EBBA8-EE7C-D24E-B5ED-F1278C2A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30985" y="2620090"/>
              <a:ext cx="707889" cy="388739"/>
            </a:xfrm>
            <a:prstGeom prst="rect">
              <a:avLst/>
            </a:prstGeom>
          </p:spPr>
        </p:pic>
        <p:pic>
          <p:nvPicPr>
            <p:cNvPr id="224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DA9CA992-8A33-0248-9D9F-0EAD83685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912" y="3048248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0516E5-1C27-1344-88F5-0AD785391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91974" y="2649531"/>
              <a:ext cx="786361" cy="350094"/>
            </a:xfrm>
            <a:prstGeom prst="rect">
              <a:avLst/>
            </a:prstGeom>
          </p:spPr>
        </p:pic>
        <p:pic>
          <p:nvPicPr>
            <p:cNvPr id="226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88B7FCA8-B7A0-C44F-93C5-6AC53E417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4429" y="3048248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B2327D-2B04-3B4E-8719-C73CBE902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72465" y="2677049"/>
              <a:ext cx="628013" cy="331780"/>
            </a:xfrm>
            <a:prstGeom prst="rect">
              <a:avLst/>
            </a:prstGeom>
          </p:spPr>
        </p:pic>
        <p:pic>
          <p:nvPicPr>
            <p:cNvPr id="228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52AF6666-D311-A345-8384-519BA622A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947" y="3048248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846118-6AC2-6742-ACC7-B0206C696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50713" y="2702108"/>
              <a:ext cx="861811" cy="248318"/>
            </a:xfrm>
            <a:prstGeom prst="rect">
              <a:avLst/>
            </a:prstGeom>
          </p:spPr>
        </p:pic>
        <p:pic>
          <p:nvPicPr>
            <p:cNvPr id="230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52A10EDA-1962-BA48-9ADD-EF80B367E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047" y="3048247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B0B5CB-0FFF-7663-1817-B578F959D7A3}"/>
              </a:ext>
            </a:extLst>
          </p:cNvPr>
          <p:cNvGrpSpPr/>
          <p:nvPr/>
        </p:nvGrpSpPr>
        <p:grpSpPr>
          <a:xfrm>
            <a:off x="397769" y="3648575"/>
            <a:ext cx="1147070" cy="1203619"/>
            <a:chOff x="7599161" y="2320700"/>
            <a:chExt cx="1147070" cy="1203619"/>
          </a:xfrm>
        </p:grpSpPr>
        <p:sp>
          <p:nvSpPr>
            <p:cNvPr id="420" name="Rettangolo 36">
              <a:extLst>
                <a:ext uri="{FF2B5EF4-FFF2-40B4-BE49-F238E27FC236}">
                  <a16:creationId xmlns:a16="http://schemas.microsoft.com/office/drawing/2014/main" id="{786C4D5A-9910-4779-8877-747247CB6D83}"/>
                </a:ext>
              </a:extLst>
            </p:cNvPr>
            <p:cNvSpPr/>
            <p:nvPr/>
          </p:nvSpPr>
          <p:spPr>
            <a:xfrm>
              <a:off x="7599161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7AD916E8-9E2E-4F10-8254-44E1B52102F8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DFAA117B-73FA-4FD1-9F6E-FC993F0A18DC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CasellaDiTesto 33">
              <a:extLst>
                <a:ext uri="{FF2B5EF4-FFF2-40B4-BE49-F238E27FC236}">
                  <a16:creationId xmlns:a16="http://schemas.microsoft.com/office/drawing/2014/main" id="{72DBCCBD-AB5C-4E82-AA05-35D66CD81933}"/>
                </a:ext>
              </a:extLst>
            </p:cNvPr>
            <p:cNvSpPr txBox="1"/>
            <p:nvPr/>
          </p:nvSpPr>
          <p:spPr>
            <a:xfrm>
              <a:off x="7609810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March 2017</a:t>
              </a:r>
            </a:p>
          </p:txBody>
        </p:sp>
        <p:sp>
          <p:nvSpPr>
            <p:cNvPr id="424" name="CasellaDiTesto 33">
              <a:extLst>
                <a:ext uri="{FF2B5EF4-FFF2-40B4-BE49-F238E27FC236}">
                  <a16:creationId xmlns:a16="http://schemas.microsoft.com/office/drawing/2014/main" id="{21E03696-BBF2-4A8B-B745-5AE4CBDF8168}"/>
                </a:ext>
              </a:extLst>
            </p:cNvPr>
            <p:cNvSpPr txBox="1"/>
            <p:nvPr/>
          </p:nvSpPr>
          <p:spPr>
            <a:xfrm>
              <a:off x="7609810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Aerospace Engineering</a:t>
              </a:r>
            </a:p>
          </p:txBody>
        </p:sp>
        <p:sp>
          <p:nvSpPr>
            <p:cNvPr id="425" name="CasellaDiTesto 33">
              <a:extLst>
                <a:ext uri="{FF2B5EF4-FFF2-40B4-BE49-F238E27FC236}">
                  <a16:creationId xmlns:a16="http://schemas.microsoft.com/office/drawing/2014/main" id="{19254994-6F33-478C-A830-3266DA71846D}"/>
                </a:ext>
              </a:extLst>
            </p:cNvPr>
            <p:cNvSpPr txBox="1"/>
            <p:nvPr/>
          </p:nvSpPr>
          <p:spPr>
            <a:xfrm>
              <a:off x="7609810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pic>
          <p:nvPicPr>
            <p:cNvPr id="231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EBF30A7A-E7D9-7348-89FA-5239624D5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147" y="3048246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06AC10-D6D1-264D-B4EA-DD0BDC75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0765" y="2660436"/>
              <a:ext cx="373906" cy="36500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C2C97C-9B3B-9CD7-A05C-21996C7D734A}"/>
              </a:ext>
            </a:extLst>
          </p:cNvPr>
          <p:cNvGrpSpPr/>
          <p:nvPr/>
        </p:nvGrpSpPr>
        <p:grpSpPr>
          <a:xfrm>
            <a:off x="1598001" y="3648575"/>
            <a:ext cx="7148230" cy="1203619"/>
            <a:chOff x="397769" y="3648575"/>
            <a:chExt cx="7148230" cy="1203619"/>
          </a:xfrm>
        </p:grpSpPr>
        <p:sp>
          <p:nvSpPr>
            <p:cNvPr id="287" name="Rettangolo 36">
              <a:extLst>
                <a:ext uri="{FF2B5EF4-FFF2-40B4-BE49-F238E27FC236}">
                  <a16:creationId xmlns:a16="http://schemas.microsoft.com/office/drawing/2014/main" id="{2FA834B2-684A-415B-8D7F-90BE3FD5A392}"/>
                </a:ext>
              </a:extLst>
            </p:cNvPr>
            <p:cNvSpPr/>
            <p:nvPr/>
          </p:nvSpPr>
          <p:spPr>
            <a:xfrm>
              <a:off x="1598001" y="364857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6482D5C-C756-46FE-B111-B8403039DB64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384213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649E7F0-90FC-4D6E-ADB6-71480E6894F5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464729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CasellaDiTesto 33">
              <a:extLst>
                <a:ext uri="{FF2B5EF4-FFF2-40B4-BE49-F238E27FC236}">
                  <a16:creationId xmlns:a16="http://schemas.microsoft.com/office/drawing/2014/main" id="{C93F296C-2FFA-4CC1-9A1F-7F418D2F895D}"/>
                </a:ext>
              </a:extLst>
            </p:cNvPr>
            <p:cNvSpPr txBox="1"/>
            <p:nvPr/>
          </p:nvSpPr>
          <p:spPr>
            <a:xfrm>
              <a:off x="1608650" y="46667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August 2016</a:t>
              </a:r>
            </a:p>
          </p:txBody>
        </p:sp>
        <p:sp>
          <p:nvSpPr>
            <p:cNvPr id="291" name="CasellaDiTesto 33">
              <a:extLst>
                <a:ext uri="{FF2B5EF4-FFF2-40B4-BE49-F238E27FC236}">
                  <a16:creationId xmlns:a16="http://schemas.microsoft.com/office/drawing/2014/main" id="{C4665886-D037-45C4-A9AB-27403908DEB2}"/>
                </a:ext>
              </a:extLst>
            </p:cNvPr>
            <p:cNvSpPr txBox="1"/>
            <p:nvPr/>
          </p:nvSpPr>
          <p:spPr>
            <a:xfrm>
              <a:off x="1608650" y="373028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Communication &amp; Entertainment</a:t>
              </a:r>
            </a:p>
          </p:txBody>
        </p:sp>
        <p:sp>
          <p:nvSpPr>
            <p:cNvPr id="292" name="CasellaDiTesto 33">
              <a:extLst>
                <a:ext uri="{FF2B5EF4-FFF2-40B4-BE49-F238E27FC236}">
                  <a16:creationId xmlns:a16="http://schemas.microsoft.com/office/drawing/2014/main" id="{D41BB699-1A19-47A1-AAA7-C718C58DE373}"/>
                </a:ext>
              </a:extLst>
            </p:cNvPr>
            <p:cNvSpPr txBox="1"/>
            <p:nvPr/>
          </p:nvSpPr>
          <p:spPr>
            <a:xfrm>
              <a:off x="1608650" y="475914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Incorporation</a:t>
              </a:r>
            </a:p>
          </p:txBody>
        </p:sp>
        <p:sp>
          <p:nvSpPr>
            <p:cNvPr id="315" name="Rettangolo 36">
              <a:extLst>
                <a:ext uri="{FF2B5EF4-FFF2-40B4-BE49-F238E27FC236}">
                  <a16:creationId xmlns:a16="http://schemas.microsoft.com/office/drawing/2014/main" id="{886069FB-0848-460F-9540-BE1131A0C299}"/>
                </a:ext>
              </a:extLst>
            </p:cNvPr>
            <p:cNvSpPr/>
            <p:nvPr/>
          </p:nvSpPr>
          <p:spPr>
            <a:xfrm>
              <a:off x="2798233" y="364857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24FD923E-B21B-4849-829F-7255186EF954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384213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DB60E72-A6B3-42A7-9781-B062D5B3BF94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464729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CasellaDiTesto 33">
              <a:extLst>
                <a:ext uri="{FF2B5EF4-FFF2-40B4-BE49-F238E27FC236}">
                  <a16:creationId xmlns:a16="http://schemas.microsoft.com/office/drawing/2014/main" id="{375C4898-509A-4C44-85D9-443DA55F566F}"/>
                </a:ext>
              </a:extLst>
            </p:cNvPr>
            <p:cNvSpPr txBox="1"/>
            <p:nvPr/>
          </p:nvSpPr>
          <p:spPr>
            <a:xfrm>
              <a:off x="2808882" y="46667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2016</a:t>
              </a:r>
            </a:p>
          </p:txBody>
        </p:sp>
        <p:sp>
          <p:nvSpPr>
            <p:cNvPr id="319" name="CasellaDiTesto 33">
              <a:extLst>
                <a:ext uri="{FF2B5EF4-FFF2-40B4-BE49-F238E27FC236}">
                  <a16:creationId xmlns:a16="http://schemas.microsoft.com/office/drawing/2014/main" id="{9C8A3E97-BC37-4AE1-AABB-51CAE8ACAD02}"/>
                </a:ext>
              </a:extLst>
            </p:cNvPr>
            <p:cNvSpPr txBox="1"/>
            <p:nvPr/>
          </p:nvSpPr>
          <p:spPr>
            <a:xfrm>
              <a:off x="2808882" y="373028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PR Agency</a:t>
              </a:r>
            </a:p>
          </p:txBody>
        </p:sp>
        <p:sp>
          <p:nvSpPr>
            <p:cNvPr id="320" name="CasellaDiTesto 33">
              <a:extLst>
                <a:ext uri="{FF2B5EF4-FFF2-40B4-BE49-F238E27FC236}">
                  <a16:creationId xmlns:a16="http://schemas.microsoft.com/office/drawing/2014/main" id="{DB3B8C0F-301F-4DD2-B538-4B726AB4FD1A}"/>
                </a:ext>
              </a:extLst>
            </p:cNvPr>
            <p:cNvSpPr txBox="1"/>
            <p:nvPr/>
          </p:nvSpPr>
          <p:spPr>
            <a:xfrm>
              <a:off x="2808882" y="475914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Joint Bookrunner</a:t>
              </a:r>
            </a:p>
          </p:txBody>
        </p:sp>
        <p:sp>
          <p:nvSpPr>
            <p:cNvPr id="343" name="Rettangolo 36">
              <a:extLst>
                <a:ext uri="{FF2B5EF4-FFF2-40B4-BE49-F238E27FC236}">
                  <a16:creationId xmlns:a16="http://schemas.microsoft.com/office/drawing/2014/main" id="{91D3F93B-4ACF-4082-991B-A37B4D8303D9}"/>
                </a:ext>
              </a:extLst>
            </p:cNvPr>
            <p:cNvSpPr/>
            <p:nvPr/>
          </p:nvSpPr>
          <p:spPr>
            <a:xfrm>
              <a:off x="3998465" y="364857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B4307AD3-36DD-43CC-9C58-B7CC417DAD9E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384213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3510ACAF-D70C-4C46-9FFB-5A4F189CD4F1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464729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CasellaDiTesto 33">
              <a:extLst>
                <a:ext uri="{FF2B5EF4-FFF2-40B4-BE49-F238E27FC236}">
                  <a16:creationId xmlns:a16="http://schemas.microsoft.com/office/drawing/2014/main" id="{45A42F91-2C48-48FD-B4FE-F80BB9665B2D}"/>
                </a:ext>
              </a:extLst>
            </p:cNvPr>
            <p:cNvSpPr txBox="1"/>
            <p:nvPr/>
          </p:nvSpPr>
          <p:spPr>
            <a:xfrm>
              <a:off x="4009114" y="46667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December 2015</a:t>
              </a:r>
            </a:p>
          </p:txBody>
        </p:sp>
        <p:sp>
          <p:nvSpPr>
            <p:cNvPr id="347" name="CasellaDiTesto 33">
              <a:extLst>
                <a:ext uri="{FF2B5EF4-FFF2-40B4-BE49-F238E27FC236}">
                  <a16:creationId xmlns:a16="http://schemas.microsoft.com/office/drawing/2014/main" id="{C18D6327-5C7E-42EF-9413-476F14179849}"/>
                </a:ext>
              </a:extLst>
            </p:cNvPr>
            <p:cNvSpPr txBox="1"/>
            <p:nvPr/>
          </p:nvSpPr>
          <p:spPr>
            <a:xfrm>
              <a:off x="4009114" y="373028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Media &amp; Digital</a:t>
              </a:r>
            </a:p>
          </p:txBody>
        </p:sp>
        <p:sp>
          <p:nvSpPr>
            <p:cNvPr id="348" name="CasellaDiTesto 33">
              <a:extLst>
                <a:ext uri="{FF2B5EF4-FFF2-40B4-BE49-F238E27FC236}">
                  <a16:creationId xmlns:a16="http://schemas.microsoft.com/office/drawing/2014/main" id="{9D43CC37-E5D0-45C7-9A7F-4EF8A76DD116}"/>
                </a:ext>
              </a:extLst>
            </p:cNvPr>
            <p:cNvSpPr txBox="1"/>
            <p:nvPr/>
          </p:nvSpPr>
          <p:spPr>
            <a:xfrm>
              <a:off x="4009114" y="475914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71" name="Rettangolo 36">
              <a:extLst>
                <a:ext uri="{FF2B5EF4-FFF2-40B4-BE49-F238E27FC236}">
                  <a16:creationId xmlns:a16="http://schemas.microsoft.com/office/drawing/2014/main" id="{A4464495-DF64-40E2-A1F7-7CCF83C1B364}"/>
                </a:ext>
              </a:extLst>
            </p:cNvPr>
            <p:cNvSpPr/>
            <p:nvPr/>
          </p:nvSpPr>
          <p:spPr>
            <a:xfrm>
              <a:off x="5198697" y="364857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91EC13D6-7E93-4255-8D3E-D8FC66A7F2DC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384213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B0D1E531-923A-432B-B81E-896BA9E4FA2D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464729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4" name="CasellaDiTesto 33">
              <a:extLst>
                <a:ext uri="{FF2B5EF4-FFF2-40B4-BE49-F238E27FC236}">
                  <a16:creationId xmlns:a16="http://schemas.microsoft.com/office/drawing/2014/main" id="{4059016F-B5F5-43F7-93FA-08048F861A86}"/>
                </a:ext>
              </a:extLst>
            </p:cNvPr>
            <p:cNvSpPr txBox="1"/>
            <p:nvPr/>
          </p:nvSpPr>
          <p:spPr>
            <a:xfrm>
              <a:off x="5209346" y="46667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August 2015</a:t>
              </a:r>
            </a:p>
          </p:txBody>
        </p:sp>
        <p:sp>
          <p:nvSpPr>
            <p:cNvPr id="375" name="CasellaDiTesto 33">
              <a:extLst>
                <a:ext uri="{FF2B5EF4-FFF2-40B4-BE49-F238E27FC236}">
                  <a16:creationId xmlns:a16="http://schemas.microsoft.com/office/drawing/2014/main" id="{8BE19E4C-A7B7-42C1-BF90-F7A29CA549A8}"/>
                </a:ext>
              </a:extLst>
            </p:cNvPr>
            <p:cNvSpPr txBox="1"/>
            <p:nvPr/>
          </p:nvSpPr>
          <p:spPr>
            <a:xfrm>
              <a:off x="5209346" y="373028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Broadcasting Network</a:t>
              </a:r>
            </a:p>
          </p:txBody>
        </p:sp>
        <p:sp>
          <p:nvSpPr>
            <p:cNvPr id="376" name="CasellaDiTesto 33">
              <a:extLst>
                <a:ext uri="{FF2B5EF4-FFF2-40B4-BE49-F238E27FC236}">
                  <a16:creationId xmlns:a16="http://schemas.microsoft.com/office/drawing/2014/main" id="{B61F7766-70C6-4DC3-9B18-E12AC60A414D}"/>
                </a:ext>
              </a:extLst>
            </p:cNvPr>
            <p:cNvSpPr txBox="1"/>
            <p:nvPr/>
          </p:nvSpPr>
          <p:spPr>
            <a:xfrm>
              <a:off x="5209346" y="475914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99" name="Rettangolo 36">
              <a:extLst>
                <a:ext uri="{FF2B5EF4-FFF2-40B4-BE49-F238E27FC236}">
                  <a16:creationId xmlns:a16="http://schemas.microsoft.com/office/drawing/2014/main" id="{55D667A9-D703-4007-8F1B-9978B94BC6E2}"/>
                </a:ext>
              </a:extLst>
            </p:cNvPr>
            <p:cNvSpPr/>
            <p:nvPr/>
          </p:nvSpPr>
          <p:spPr>
            <a:xfrm>
              <a:off x="6398929" y="364857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CF4CE2D2-779A-4108-A2C5-54F5856EF6CB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384213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91E3FC7-087C-4BCF-92FF-892B874264EC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464729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CasellaDiTesto 33">
              <a:extLst>
                <a:ext uri="{FF2B5EF4-FFF2-40B4-BE49-F238E27FC236}">
                  <a16:creationId xmlns:a16="http://schemas.microsoft.com/office/drawing/2014/main" id="{D66E926D-1C4E-40C4-BFE2-9B69B2E7E8E1}"/>
                </a:ext>
              </a:extLst>
            </p:cNvPr>
            <p:cNvSpPr txBox="1"/>
            <p:nvPr/>
          </p:nvSpPr>
          <p:spPr>
            <a:xfrm>
              <a:off x="6409578" y="46667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2015</a:t>
              </a:r>
            </a:p>
          </p:txBody>
        </p:sp>
        <p:sp>
          <p:nvSpPr>
            <p:cNvPr id="403" name="CasellaDiTesto 33">
              <a:extLst>
                <a:ext uri="{FF2B5EF4-FFF2-40B4-BE49-F238E27FC236}">
                  <a16:creationId xmlns:a16="http://schemas.microsoft.com/office/drawing/2014/main" id="{FE002A3A-053B-43E3-A5C3-3B3F32F346CB}"/>
                </a:ext>
              </a:extLst>
            </p:cNvPr>
            <p:cNvSpPr txBox="1"/>
            <p:nvPr/>
          </p:nvSpPr>
          <p:spPr>
            <a:xfrm>
              <a:off x="6409578" y="373028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Insurance Brokerage</a:t>
              </a:r>
            </a:p>
          </p:txBody>
        </p:sp>
        <p:sp>
          <p:nvSpPr>
            <p:cNvPr id="404" name="CasellaDiTesto 33">
              <a:extLst>
                <a:ext uri="{FF2B5EF4-FFF2-40B4-BE49-F238E27FC236}">
                  <a16:creationId xmlns:a16="http://schemas.microsoft.com/office/drawing/2014/main" id="{86BC25B8-FFC2-486A-A9C7-A44DD0967443}"/>
                </a:ext>
              </a:extLst>
            </p:cNvPr>
            <p:cNvSpPr txBox="1"/>
            <p:nvPr/>
          </p:nvSpPr>
          <p:spPr>
            <a:xfrm>
              <a:off x="6409578" y="475914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B73155-B193-844A-B210-58B610BA1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54804" y="3910950"/>
              <a:ext cx="625385" cy="371552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068EA23-F492-E718-D76C-8AB6BF399F94}"/>
                </a:ext>
              </a:extLst>
            </p:cNvPr>
            <p:cNvGrpSpPr/>
            <p:nvPr/>
          </p:nvGrpSpPr>
          <p:grpSpPr>
            <a:xfrm>
              <a:off x="397769" y="3648575"/>
              <a:ext cx="1147070" cy="1203619"/>
              <a:chOff x="397769" y="3648575"/>
              <a:chExt cx="1147070" cy="1203619"/>
            </a:xfrm>
          </p:grpSpPr>
          <p:sp>
            <p:nvSpPr>
              <p:cNvPr id="259" name="Rettangolo 36">
                <a:extLst>
                  <a:ext uri="{FF2B5EF4-FFF2-40B4-BE49-F238E27FC236}">
                    <a16:creationId xmlns:a16="http://schemas.microsoft.com/office/drawing/2014/main" id="{F16D4D49-3819-4F8C-842E-C98BA8388EF9}"/>
                  </a:ext>
                </a:extLst>
              </p:cNvPr>
              <p:cNvSpPr/>
              <p:nvPr/>
            </p:nvSpPr>
            <p:spPr>
              <a:xfrm>
                <a:off x="397769" y="3648575"/>
                <a:ext cx="1147070" cy="1203619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543E35B7-2D41-4638-962E-70C1E0607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3842134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F4A579EF-BD99-4D0D-B1E0-8D6A694387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4647294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CasellaDiTesto 33">
                <a:extLst>
                  <a:ext uri="{FF2B5EF4-FFF2-40B4-BE49-F238E27FC236}">
                    <a16:creationId xmlns:a16="http://schemas.microsoft.com/office/drawing/2014/main" id="{A7B18428-A3BA-4BE5-B5B3-501D594C507B}"/>
                  </a:ext>
                </a:extLst>
              </p:cNvPr>
              <p:cNvSpPr txBox="1"/>
              <p:nvPr/>
            </p:nvSpPr>
            <p:spPr>
              <a:xfrm>
                <a:off x="408418" y="4666751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November 2016</a:t>
                </a:r>
              </a:p>
            </p:txBody>
          </p:sp>
          <p:sp>
            <p:nvSpPr>
              <p:cNvPr id="263" name="CasellaDiTesto 33">
                <a:extLst>
                  <a:ext uri="{FF2B5EF4-FFF2-40B4-BE49-F238E27FC236}">
                    <a16:creationId xmlns:a16="http://schemas.microsoft.com/office/drawing/2014/main" id="{98D7B2DC-C038-4ED1-A122-CD0113D348E7}"/>
                  </a:ext>
                </a:extLst>
              </p:cNvPr>
              <p:cNvSpPr txBox="1"/>
              <p:nvPr/>
            </p:nvSpPr>
            <p:spPr>
              <a:xfrm>
                <a:off x="408418" y="3730280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Fine Jewelry</a:t>
                </a:r>
              </a:p>
            </p:txBody>
          </p:sp>
          <p:sp>
            <p:nvSpPr>
              <p:cNvPr id="264" name="CasellaDiTesto 33">
                <a:extLst>
                  <a:ext uri="{FF2B5EF4-FFF2-40B4-BE49-F238E27FC236}">
                    <a16:creationId xmlns:a16="http://schemas.microsoft.com/office/drawing/2014/main" id="{2A2038D3-0CE4-4D80-8C2C-DA3467C9C71A}"/>
                  </a:ext>
                </a:extLst>
              </p:cNvPr>
              <p:cNvSpPr txBox="1"/>
              <p:nvPr/>
            </p:nvSpPr>
            <p:spPr>
              <a:xfrm>
                <a:off x="408418" y="4759149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Nomad &amp; Global Coordinator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41F83C6-64DF-4648-B0E8-CC7614F0C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1820" y="3910950"/>
                <a:ext cx="632081" cy="369456"/>
              </a:xfrm>
              <a:prstGeom prst="rect">
                <a:avLst/>
              </a:prstGeom>
            </p:spPr>
          </p:pic>
          <p:pic>
            <p:nvPicPr>
              <p:cNvPr id="235" name="Picture 2" descr="Aim Italia (Borsa Italiana): Cos&amp;#39;è e Come funziona">
                <a:extLst>
                  <a:ext uri="{FF2B5EF4-FFF2-40B4-BE49-F238E27FC236}">
                    <a16:creationId xmlns:a16="http://schemas.microsoft.com/office/drawing/2014/main" id="{37AF5F89-6CF2-F44E-B811-729939D160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306" y="4358902"/>
                <a:ext cx="615142" cy="232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7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777CC4DB-2B10-0446-8601-751B0951A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927" y="4358902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4EF99944-66CD-844F-AC10-C491D74A1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548" y="4358902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80F8BAB0-B53F-DB4A-8D38-769186926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169" y="4358902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50B59033-A598-0344-B798-CA3DE415C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790" y="4358902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E3B94D97-61C8-6342-BD79-3F420F7AB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411" y="4358902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49ADA2-9213-ED43-8B1C-1F79EB4B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985662" y="3941320"/>
              <a:ext cx="764914" cy="33908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8E1A51-15F0-844D-9F4D-904DED41B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332822" y="3890366"/>
              <a:ext cx="471835" cy="44512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ADCF49-D046-4847-9E53-519DB3D6B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418447" y="3980749"/>
              <a:ext cx="701827" cy="2602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59B300-D7B6-A04A-8EC4-5E15AAEBF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558079" y="3997336"/>
              <a:ext cx="847077" cy="2448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6C67AD-C72F-3A62-8FD7-A041E3289492}"/>
              </a:ext>
            </a:extLst>
          </p:cNvPr>
          <p:cNvGrpSpPr/>
          <p:nvPr/>
        </p:nvGrpSpPr>
        <p:grpSpPr>
          <a:xfrm>
            <a:off x="397769" y="4976449"/>
            <a:ext cx="1147070" cy="1203619"/>
            <a:chOff x="7599161" y="3648575"/>
            <a:chExt cx="1147070" cy="1203619"/>
          </a:xfrm>
        </p:grpSpPr>
        <p:sp>
          <p:nvSpPr>
            <p:cNvPr id="427" name="Rettangolo 36">
              <a:extLst>
                <a:ext uri="{FF2B5EF4-FFF2-40B4-BE49-F238E27FC236}">
                  <a16:creationId xmlns:a16="http://schemas.microsoft.com/office/drawing/2014/main" id="{32B68CC0-8950-4A5C-929E-5613835D3D2C}"/>
                </a:ext>
              </a:extLst>
            </p:cNvPr>
            <p:cNvSpPr/>
            <p:nvPr/>
          </p:nvSpPr>
          <p:spPr>
            <a:xfrm>
              <a:off x="7599161" y="364857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9F9DE0DA-3B16-4C04-B756-9D1EB9D00924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384213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3588BE63-7E4E-457F-B2B5-194B8E6E6652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464729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" name="CasellaDiTesto 33">
              <a:extLst>
                <a:ext uri="{FF2B5EF4-FFF2-40B4-BE49-F238E27FC236}">
                  <a16:creationId xmlns:a16="http://schemas.microsoft.com/office/drawing/2014/main" id="{0C0C9848-1B14-41A2-BD62-E1BC3C382051}"/>
                </a:ext>
              </a:extLst>
            </p:cNvPr>
            <p:cNvSpPr txBox="1"/>
            <p:nvPr/>
          </p:nvSpPr>
          <p:spPr>
            <a:xfrm>
              <a:off x="7609810" y="46667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May 2015</a:t>
              </a:r>
            </a:p>
          </p:txBody>
        </p:sp>
        <p:sp>
          <p:nvSpPr>
            <p:cNvPr id="431" name="CasellaDiTesto 33">
              <a:extLst>
                <a:ext uri="{FF2B5EF4-FFF2-40B4-BE49-F238E27FC236}">
                  <a16:creationId xmlns:a16="http://schemas.microsoft.com/office/drawing/2014/main" id="{1086C882-18EE-4326-98E9-DF34354361F8}"/>
                </a:ext>
              </a:extLst>
            </p:cNvPr>
            <p:cNvSpPr txBox="1"/>
            <p:nvPr/>
          </p:nvSpPr>
          <p:spPr>
            <a:xfrm>
              <a:off x="7609810" y="373028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Medical Device</a:t>
              </a:r>
            </a:p>
          </p:txBody>
        </p:sp>
        <p:sp>
          <p:nvSpPr>
            <p:cNvPr id="432" name="CasellaDiTesto 33">
              <a:extLst>
                <a:ext uri="{FF2B5EF4-FFF2-40B4-BE49-F238E27FC236}">
                  <a16:creationId xmlns:a16="http://schemas.microsoft.com/office/drawing/2014/main" id="{483DCD73-1F6C-4FCB-ADE6-B01EB413661E}"/>
                </a:ext>
              </a:extLst>
            </p:cNvPr>
            <p:cNvSpPr txBox="1"/>
            <p:nvPr/>
          </p:nvSpPr>
          <p:spPr>
            <a:xfrm>
              <a:off x="7609810" y="475914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Global Coordinator</a:t>
              </a:r>
            </a:p>
          </p:txBody>
        </p:sp>
        <p:pic>
          <p:nvPicPr>
            <p:cNvPr id="242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A386F23F-E5B2-1043-AAEC-FA885A2C3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3032" y="4358902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4230C2F-C798-0B4A-A9B6-A714CB2E2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005147" y="3930796"/>
              <a:ext cx="335869" cy="42489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5EFF0C5-6458-2A72-D2CA-5A4991963E4A}"/>
              </a:ext>
            </a:extLst>
          </p:cNvPr>
          <p:cNvGrpSpPr/>
          <p:nvPr/>
        </p:nvGrpSpPr>
        <p:grpSpPr>
          <a:xfrm>
            <a:off x="1598001" y="4976449"/>
            <a:ext cx="7148230" cy="1203619"/>
            <a:chOff x="397769" y="4976449"/>
            <a:chExt cx="7148230" cy="1203619"/>
          </a:xfrm>
        </p:grpSpPr>
        <p:sp>
          <p:nvSpPr>
            <p:cNvPr id="266" name="Rettangolo 36">
              <a:extLst>
                <a:ext uri="{FF2B5EF4-FFF2-40B4-BE49-F238E27FC236}">
                  <a16:creationId xmlns:a16="http://schemas.microsoft.com/office/drawing/2014/main" id="{D7EAB6E0-96AC-4C6A-946F-93FAEFC6D1D0}"/>
                </a:ext>
              </a:extLst>
            </p:cNvPr>
            <p:cNvSpPr/>
            <p:nvPr/>
          </p:nvSpPr>
          <p:spPr>
            <a:xfrm>
              <a:off x="397769" y="4976449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6FABF630-5139-47E9-B396-C8B744DC9C37}"/>
                </a:ext>
              </a:extLst>
            </p:cNvPr>
            <p:cNvCxnSpPr>
              <a:cxnSpLocks/>
            </p:cNvCxnSpPr>
            <p:nvPr/>
          </p:nvCxnSpPr>
          <p:spPr>
            <a:xfrm>
              <a:off x="449909" y="517000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7F642470-3C4C-41EB-8F10-C08D6C82A1D5}"/>
                </a:ext>
              </a:extLst>
            </p:cNvPr>
            <p:cNvCxnSpPr>
              <a:cxnSpLocks/>
            </p:cNvCxnSpPr>
            <p:nvPr/>
          </p:nvCxnSpPr>
          <p:spPr>
            <a:xfrm>
              <a:off x="449909" y="597516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CasellaDiTesto 33">
              <a:extLst>
                <a:ext uri="{FF2B5EF4-FFF2-40B4-BE49-F238E27FC236}">
                  <a16:creationId xmlns:a16="http://schemas.microsoft.com/office/drawing/2014/main" id="{91ECDAF9-A0C8-4C05-BED3-1852C2AB614B}"/>
                </a:ext>
              </a:extLst>
            </p:cNvPr>
            <p:cNvSpPr txBox="1"/>
            <p:nvPr/>
          </p:nvSpPr>
          <p:spPr>
            <a:xfrm>
              <a:off x="408418" y="599462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March 2015</a:t>
              </a:r>
            </a:p>
          </p:txBody>
        </p:sp>
        <p:sp>
          <p:nvSpPr>
            <p:cNvPr id="270" name="CasellaDiTesto 33">
              <a:extLst>
                <a:ext uri="{FF2B5EF4-FFF2-40B4-BE49-F238E27FC236}">
                  <a16:creationId xmlns:a16="http://schemas.microsoft.com/office/drawing/2014/main" id="{94C2999B-E0F6-4D3A-A2A2-6476EF2B5BFE}"/>
                </a:ext>
              </a:extLst>
            </p:cNvPr>
            <p:cNvSpPr txBox="1"/>
            <p:nvPr/>
          </p:nvSpPr>
          <p:spPr>
            <a:xfrm>
              <a:off x="408418" y="505815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Leisure Travel &amp; Tourism</a:t>
              </a:r>
            </a:p>
          </p:txBody>
        </p:sp>
        <p:sp>
          <p:nvSpPr>
            <p:cNvPr id="271" name="CasellaDiTesto 33">
              <a:extLst>
                <a:ext uri="{FF2B5EF4-FFF2-40B4-BE49-F238E27FC236}">
                  <a16:creationId xmlns:a16="http://schemas.microsoft.com/office/drawing/2014/main" id="{31EB1275-7ACC-4F2F-B587-56B051C13425}"/>
                </a:ext>
              </a:extLst>
            </p:cNvPr>
            <p:cNvSpPr txBox="1"/>
            <p:nvPr/>
          </p:nvSpPr>
          <p:spPr>
            <a:xfrm>
              <a:off x="408418" y="608702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294" name="Rettangolo 36">
              <a:extLst>
                <a:ext uri="{FF2B5EF4-FFF2-40B4-BE49-F238E27FC236}">
                  <a16:creationId xmlns:a16="http://schemas.microsoft.com/office/drawing/2014/main" id="{ABF2DB7E-B982-4223-BCAC-A4C3C85D7114}"/>
                </a:ext>
              </a:extLst>
            </p:cNvPr>
            <p:cNvSpPr/>
            <p:nvPr/>
          </p:nvSpPr>
          <p:spPr>
            <a:xfrm>
              <a:off x="1598001" y="4976449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D5558360-A3BA-4BCB-84A7-2EBA6A2208D6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517000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8A307851-44BF-46B0-AC61-38BCB53E2357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597516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CasellaDiTesto 33">
              <a:extLst>
                <a:ext uri="{FF2B5EF4-FFF2-40B4-BE49-F238E27FC236}">
                  <a16:creationId xmlns:a16="http://schemas.microsoft.com/office/drawing/2014/main" id="{17580064-3011-4746-A7DF-E354205C0C69}"/>
                </a:ext>
              </a:extLst>
            </p:cNvPr>
            <p:cNvSpPr txBox="1"/>
            <p:nvPr/>
          </p:nvSpPr>
          <p:spPr>
            <a:xfrm>
              <a:off x="1608650" y="599462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March 2015</a:t>
              </a:r>
            </a:p>
          </p:txBody>
        </p:sp>
        <p:sp>
          <p:nvSpPr>
            <p:cNvPr id="298" name="CasellaDiTesto 33">
              <a:extLst>
                <a:ext uri="{FF2B5EF4-FFF2-40B4-BE49-F238E27FC236}">
                  <a16:creationId xmlns:a16="http://schemas.microsoft.com/office/drawing/2014/main" id="{CD7A2243-3296-45A0-A143-8357626BE278}"/>
                </a:ext>
              </a:extLst>
            </p:cNvPr>
            <p:cNvSpPr txBox="1"/>
            <p:nvPr/>
          </p:nvSpPr>
          <p:spPr>
            <a:xfrm>
              <a:off x="1608650" y="505815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Mobile Marketing</a:t>
              </a:r>
            </a:p>
          </p:txBody>
        </p:sp>
        <p:sp>
          <p:nvSpPr>
            <p:cNvPr id="299" name="CasellaDiTesto 33">
              <a:extLst>
                <a:ext uri="{FF2B5EF4-FFF2-40B4-BE49-F238E27FC236}">
                  <a16:creationId xmlns:a16="http://schemas.microsoft.com/office/drawing/2014/main" id="{18C9F300-3D57-4E94-B7CC-B3F61E0789C4}"/>
                </a:ext>
              </a:extLst>
            </p:cNvPr>
            <p:cNvSpPr txBox="1"/>
            <p:nvPr/>
          </p:nvSpPr>
          <p:spPr>
            <a:xfrm>
              <a:off x="1608650" y="608702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22" name="Rettangolo 36">
              <a:extLst>
                <a:ext uri="{FF2B5EF4-FFF2-40B4-BE49-F238E27FC236}">
                  <a16:creationId xmlns:a16="http://schemas.microsoft.com/office/drawing/2014/main" id="{74DB0212-0F02-4666-866B-AA5C017E5E3B}"/>
                </a:ext>
              </a:extLst>
            </p:cNvPr>
            <p:cNvSpPr/>
            <p:nvPr/>
          </p:nvSpPr>
          <p:spPr>
            <a:xfrm>
              <a:off x="2798233" y="4976449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A88E8AF0-E38C-49C1-A429-9394BE038747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517000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3D1C0D4F-9FDF-45B5-A521-06C1772052E4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597516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CasellaDiTesto 33">
              <a:extLst>
                <a:ext uri="{FF2B5EF4-FFF2-40B4-BE49-F238E27FC236}">
                  <a16:creationId xmlns:a16="http://schemas.microsoft.com/office/drawing/2014/main" id="{C1E1A5BD-3009-4FF2-8235-A63658153AAB}"/>
                </a:ext>
              </a:extLst>
            </p:cNvPr>
            <p:cNvSpPr txBox="1"/>
            <p:nvPr/>
          </p:nvSpPr>
          <p:spPr>
            <a:xfrm>
              <a:off x="2808882" y="599462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2014</a:t>
              </a:r>
            </a:p>
          </p:txBody>
        </p:sp>
        <p:sp>
          <p:nvSpPr>
            <p:cNvPr id="326" name="CasellaDiTesto 33">
              <a:extLst>
                <a:ext uri="{FF2B5EF4-FFF2-40B4-BE49-F238E27FC236}">
                  <a16:creationId xmlns:a16="http://schemas.microsoft.com/office/drawing/2014/main" id="{488F862B-DC32-448F-B0D3-38CAEBC381AF}"/>
                </a:ext>
              </a:extLst>
            </p:cNvPr>
            <p:cNvSpPr txBox="1"/>
            <p:nvPr/>
          </p:nvSpPr>
          <p:spPr>
            <a:xfrm>
              <a:off x="2808882" y="505815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Industrial</a:t>
              </a:r>
            </a:p>
          </p:txBody>
        </p:sp>
        <p:sp>
          <p:nvSpPr>
            <p:cNvPr id="327" name="CasellaDiTesto 33">
              <a:extLst>
                <a:ext uri="{FF2B5EF4-FFF2-40B4-BE49-F238E27FC236}">
                  <a16:creationId xmlns:a16="http://schemas.microsoft.com/office/drawing/2014/main" id="{D4747D0B-CA18-4FDD-A158-6259CE6786CB}"/>
                </a:ext>
              </a:extLst>
            </p:cNvPr>
            <p:cNvSpPr txBox="1"/>
            <p:nvPr/>
          </p:nvSpPr>
          <p:spPr>
            <a:xfrm>
              <a:off x="2808882" y="608702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50" name="Rettangolo 36">
              <a:extLst>
                <a:ext uri="{FF2B5EF4-FFF2-40B4-BE49-F238E27FC236}">
                  <a16:creationId xmlns:a16="http://schemas.microsoft.com/office/drawing/2014/main" id="{C7C4CDD9-FB3D-4B42-AB4B-684869C0F3E3}"/>
                </a:ext>
              </a:extLst>
            </p:cNvPr>
            <p:cNvSpPr/>
            <p:nvPr/>
          </p:nvSpPr>
          <p:spPr>
            <a:xfrm>
              <a:off x="3998465" y="4976449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2026D425-C450-413C-862B-D20BB072EC3D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517000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EE90E817-BAFF-497D-9981-ED7C200A60F1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597516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CasellaDiTesto 33">
              <a:extLst>
                <a:ext uri="{FF2B5EF4-FFF2-40B4-BE49-F238E27FC236}">
                  <a16:creationId xmlns:a16="http://schemas.microsoft.com/office/drawing/2014/main" id="{A232C799-E8D7-439B-8BB6-677C790A1238}"/>
                </a:ext>
              </a:extLst>
            </p:cNvPr>
            <p:cNvSpPr txBox="1"/>
            <p:nvPr/>
          </p:nvSpPr>
          <p:spPr>
            <a:xfrm>
              <a:off x="4009114" y="599462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November 2014</a:t>
              </a:r>
            </a:p>
          </p:txBody>
        </p:sp>
        <p:sp>
          <p:nvSpPr>
            <p:cNvPr id="354" name="CasellaDiTesto 33">
              <a:extLst>
                <a:ext uri="{FF2B5EF4-FFF2-40B4-BE49-F238E27FC236}">
                  <a16:creationId xmlns:a16="http://schemas.microsoft.com/office/drawing/2014/main" id="{7FF76BC3-DEB7-4CB5-8DDC-FC6E1FF40857}"/>
                </a:ext>
              </a:extLst>
            </p:cNvPr>
            <p:cNvSpPr txBox="1"/>
            <p:nvPr/>
          </p:nvSpPr>
          <p:spPr>
            <a:xfrm>
              <a:off x="4009114" y="505815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Leisure Travel &amp; Tourism</a:t>
              </a:r>
            </a:p>
          </p:txBody>
        </p:sp>
        <p:sp>
          <p:nvSpPr>
            <p:cNvPr id="355" name="CasellaDiTesto 33">
              <a:extLst>
                <a:ext uri="{FF2B5EF4-FFF2-40B4-BE49-F238E27FC236}">
                  <a16:creationId xmlns:a16="http://schemas.microsoft.com/office/drawing/2014/main" id="{DC5C0433-EF48-46DC-B2CF-60B96DE5AD57}"/>
                </a:ext>
              </a:extLst>
            </p:cNvPr>
            <p:cNvSpPr txBox="1"/>
            <p:nvPr/>
          </p:nvSpPr>
          <p:spPr>
            <a:xfrm>
              <a:off x="4009114" y="608702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78" name="Rettangolo 36">
              <a:extLst>
                <a:ext uri="{FF2B5EF4-FFF2-40B4-BE49-F238E27FC236}">
                  <a16:creationId xmlns:a16="http://schemas.microsoft.com/office/drawing/2014/main" id="{AADF2A44-5052-4710-80C7-F530B14B95ED}"/>
                </a:ext>
              </a:extLst>
            </p:cNvPr>
            <p:cNvSpPr/>
            <p:nvPr/>
          </p:nvSpPr>
          <p:spPr>
            <a:xfrm>
              <a:off x="5198697" y="4976449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53F0FDB6-2977-4DFC-9903-97690210EDF9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517000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8E98407B-5623-49C5-9CF0-D76803D3AFDA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597516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CasellaDiTesto 33">
              <a:extLst>
                <a:ext uri="{FF2B5EF4-FFF2-40B4-BE49-F238E27FC236}">
                  <a16:creationId xmlns:a16="http://schemas.microsoft.com/office/drawing/2014/main" id="{6DCCE241-261E-4134-AB2A-4B652358A022}"/>
                </a:ext>
              </a:extLst>
            </p:cNvPr>
            <p:cNvSpPr txBox="1"/>
            <p:nvPr/>
          </p:nvSpPr>
          <p:spPr>
            <a:xfrm>
              <a:off x="5209346" y="599462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August 2014</a:t>
              </a:r>
            </a:p>
          </p:txBody>
        </p:sp>
        <p:sp>
          <p:nvSpPr>
            <p:cNvPr id="382" name="CasellaDiTesto 33">
              <a:extLst>
                <a:ext uri="{FF2B5EF4-FFF2-40B4-BE49-F238E27FC236}">
                  <a16:creationId xmlns:a16="http://schemas.microsoft.com/office/drawing/2014/main" id="{2A7D5C75-6BBC-401A-A753-3CD0A24CCAA4}"/>
                </a:ext>
              </a:extLst>
            </p:cNvPr>
            <p:cNvSpPr txBox="1"/>
            <p:nvPr/>
          </p:nvSpPr>
          <p:spPr>
            <a:xfrm>
              <a:off x="5209346" y="505815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IT Consulting</a:t>
              </a:r>
            </a:p>
          </p:txBody>
        </p:sp>
        <p:sp>
          <p:nvSpPr>
            <p:cNvPr id="383" name="CasellaDiTesto 33">
              <a:extLst>
                <a:ext uri="{FF2B5EF4-FFF2-40B4-BE49-F238E27FC236}">
                  <a16:creationId xmlns:a16="http://schemas.microsoft.com/office/drawing/2014/main" id="{11749FF7-D807-42EF-9F79-1961748C0B45}"/>
                </a:ext>
              </a:extLst>
            </p:cNvPr>
            <p:cNvSpPr txBox="1"/>
            <p:nvPr/>
          </p:nvSpPr>
          <p:spPr>
            <a:xfrm>
              <a:off x="5209346" y="608702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406" name="Rettangolo 36">
              <a:extLst>
                <a:ext uri="{FF2B5EF4-FFF2-40B4-BE49-F238E27FC236}">
                  <a16:creationId xmlns:a16="http://schemas.microsoft.com/office/drawing/2014/main" id="{75B92A73-0DF6-4C2B-9C5F-2E15802549A3}"/>
                </a:ext>
              </a:extLst>
            </p:cNvPr>
            <p:cNvSpPr/>
            <p:nvPr/>
          </p:nvSpPr>
          <p:spPr>
            <a:xfrm>
              <a:off x="6398929" y="4976449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E37C13BB-2357-4538-B59E-8CDE4D6E63E4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517000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71756501-246C-4F5F-98D8-3089F1FA6DEE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597516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CasellaDiTesto 33">
              <a:extLst>
                <a:ext uri="{FF2B5EF4-FFF2-40B4-BE49-F238E27FC236}">
                  <a16:creationId xmlns:a16="http://schemas.microsoft.com/office/drawing/2014/main" id="{E618C98D-0017-4C20-B4C2-23B1C8C5FB1D}"/>
                </a:ext>
              </a:extLst>
            </p:cNvPr>
            <p:cNvSpPr txBox="1"/>
            <p:nvPr/>
          </p:nvSpPr>
          <p:spPr>
            <a:xfrm>
              <a:off x="6409578" y="599462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2014</a:t>
              </a:r>
            </a:p>
          </p:txBody>
        </p:sp>
        <p:sp>
          <p:nvSpPr>
            <p:cNvPr id="410" name="CasellaDiTesto 33">
              <a:extLst>
                <a:ext uri="{FF2B5EF4-FFF2-40B4-BE49-F238E27FC236}">
                  <a16:creationId xmlns:a16="http://schemas.microsoft.com/office/drawing/2014/main" id="{E911CF3D-46E2-4452-AE8E-4A6537DDCB47}"/>
                </a:ext>
              </a:extLst>
            </p:cNvPr>
            <p:cNvSpPr txBox="1"/>
            <p:nvPr/>
          </p:nvSpPr>
          <p:spPr>
            <a:xfrm>
              <a:off x="6409578" y="505815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Cloud Computing</a:t>
              </a:r>
            </a:p>
          </p:txBody>
        </p:sp>
        <p:sp>
          <p:nvSpPr>
            <p:cNvPr id="411" name="CasellaDiTesto 33">
              <a:extLst>
                <a:ext uri="{FF2B5EF4-FFF2-40B4-BE49-F238E27FC236}">
                  <a16:creationId xmlns:a16="http://schemas.microsoft.com/office/drawing/2014/main" id="{DE061A0A-043D-456C-A7A6-EB5788F506E4}"/>
                </a:ext>
              </a:extLst>
            </p:cNvPr>
            <p:cNvSpPr txBox="1"/>
            <p:nvPr/>
          </p:nvSpPr>
          <p:spPr>
            <a:xfrm>
              <a:off x="6409578" y="608702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pic>
          <p:nvPicPr>
            <p:cNvPr id="236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47C1B38D-6806-E445-87F5-D00386F20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77" y="5669563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38078BF-4FCD-5640-84C8-2022DABEF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46976" y="5304955"/>
              <a:ext cx="861767" cy="25461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B945534-19CC-E349-AA5D-F2E3AC462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54804" y="5304955"/>
              <a:ext cx="675704" cy="283991"/>
            </a:xfrm>
            <a:prstGeom prst="rect">
              <a:avLst/>
            </a:prstGeom>
          </p:spPr>
        </p:pic>
        <p:pic>
          <p:nvPicPr>
            <p:cNvPr id="250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756AA695-59AA-1E46-B078-053898193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1031" y="5669562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3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BD9D8B95-5780-6A48-BAB2-827E9F1E4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785" y="5669561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4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3275AF73-C8A6-8941-99CF-4763CA987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539" y="5669560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5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3E2E4A10-842A-E244-A3C4-0BAA681FD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293" y="5669559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6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CE7114AF-323E-4A45-949D-BF49A3695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047" y="5669558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CEB0092-1D6A-F248-AB1B-CAA33C879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942192" y="5377592"/>
              <a:ext cx="832386" cy="21054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A3E30EE-344D-D245-B409-93B4E32E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142164" y="5323001"/>
              <a:ext cx="853149" cy="302156"/>
            </a:xfrm>
            <a:prstGeom prst="rect">
              <a:avLst/>
            </a:prstGeom>
          </p:spPr>
        </p:pic>
        <p:pic>
          <p:nvPicPr>
            <p:cNvPr id="448" name="Picture 447">
              <a:extLst>
                <a:ext uri="{FF2B5EF4-FFF2-40B4-BE49-F238E27FC236}">
                  <a16:creationId xmlns:a16="http://schemas.microsoft.com/office/drawing/2014/main" id="{D6596DD0-42E4-6B4B-B7B3-934982606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359842" y="5378259"/>
              <a:ext cx="819035" cy="20921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A5C54CC-A290-F443-AB53-0941FE07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679372" y="5373279"/>
              <a:ext cx="609824" cy="249271"/>
            </a:xfrm>
            <a:prstGeom prst="rect">
              <a:avLst/>
            </a:prstGeom>
          </p:spPr>
        </p:pic>
      </p:grpSp>
      <p:sp>
        <p:nvSpPr>
          <p:cNvPr id="229" name="Rectangle 2">
            <a:extLst>
              <a:ext uri="{FF2B5EF4-FFF2-40B4-BE49-F238E27FC236}">
                <a16:creationId xmlns:a16="http://schemas.microsoft.com/office/drawing/2014/main" id="{7DCC316E-4FEC-4433-94A0-BB711E386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sz="2000">
                <a:solidFill>
                  <a:srgbClr val="004C4C"/>
                </a:solidFill>
              </a:rPr>
              <a:t>Track Record in ECM </a:t>
            </a:r>
            <a:r>
              <a:rPr lang="it-IT" sz="1600" b="0">
                <a:solidFill>
                  <a:srgbClr val="004C4C"/>
                </a:solidFill>
              </a:rPr>
              <a:t>–</a:t>
            </a:r>
            <a:r>
              <a:rPr lang="it-IT" sz="2000">
                <a:solidFill>
                  <a:srgbClr val="004C4C"/>
                </a:solidFill>
              </a:rPr>
              <a:t> </a:t>
            </a:r>
            <a:r>
              <a:rPr lang="it-IT" sz="1400" b="0" i="1" err="1">
                <a:solidFill>
                  <a:srgbClr val="004C4C"/>
                </a:solidFill>
              </a:rPr>
              <a:t>Selected</a:t>
            </a:r>
            <a:r>
              <a:rPr lang="it-IT" sz="1400" b="0" i="1">
                <a:solidFill>
                  <a:srgbClr val="004C4C"/>
                </a:solidFill>
              </a:rPr>
              <a:t> list (1/2)</a:t>
            </a:r>
            <a:endParaRPr lang="en-GB" sz="2000">
              <a:solidFill>
                <a:srgbClr val="004C4C"/>
              </a:solidFill>
            </a:endParaRP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20F0945D-2688-EAF9-FD20-2DFE92B37DFB}"/>
              </a:ext>
            </a:extLst>
          </p:cNvPr>
          <p:cNvGrpSpPr/>
          <p:nvPr/>
        </p:nvGrpSpPr>
        <p:grpSpPr>
          <a:xfrm>
            <a:off x="397769" y="992825"/>
            <a:ext cx="1147070" cy="1203619"/>
            <a:chOff x="7599161" y="992825"/>
            <a:chExt cx="1147070" cy="1203619"/>
          </a:xfrm>
        </p:grpSpPr>
        <p:sp>
          <p:nvSpPr>
            <p:cNvPr id="244" name="Rettangolo 36">
              <a:extLst>
                <a:ext uri="{FF2B5EF4-FFF2-40B4-BE49-F238E27FC236}">
                  <a16:creationId xmlns:a16="http://schemas.microsoft.com/office/drawing/2014/main" id="{B33221AE-C0F4-4C85-0903-4BB5511577D6}"/>
                </a:ext>
              </a:extLst>
            </p:cNvPr>
            <p:cNvSpPr/>
            <p:nvPr/>
          </p:nvSpPr>
          <p:spPr>
            <a:xfrm>
              <a:off x="7599161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9B2F4AC8-A96D-B235-F8B5-B417697756FE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350884B5-225B-E004-A088-A5A1EE7CC230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CasellaDiTesto 33">
              <a:extLst>
                <a:ext uri="{FF2B5EF4-FFF2-40B4-BE49-F238E27FC236}">
                  <a16:creationId xmlns:a16="http://schemas.microsoft.com/office/drawing/2014/main" id="{33AA0324-9D3F-E41A-2AC7-00156F607F52}"/>
                </a:ext>
              </a:extLst>
            </p:cNvPr>
            <p:cNvSpPr txBox="1"/>
            <p:nvPr/>
          </p:nvSpPr>
          <p:spPr>
            <a:xfrm>
              <a:off x="7609810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July 2022</a:t>
              </a:r>
            </a:p>
          </p:txBody>
        </p:sp>
        <p:sp>
          <p:nvSpPr>
            <p:cNvPr id="248" name="CasellaDiTesto 33">
              <a:extLst>
                <a:ext uri="{FF2B5EF4-FFF2-40B4-BE49-F238E27FC236}">
                  <a16:creationId xmlns:a16="http://schemas.microsoft.com/office/drawing/2014/main" id="{2F98267B-41D2-848C-C51D-E5C4D5D14850}"/>
                </a:ext>
              </a:extLst>
            </p:cNvPr>
            <p:cNvSpPr txBox="1"/>
            <p:nvPr/>
          </p:nvSpPr>
          <p:spPr>
            <a:xfrm>
              <a:off x="7609810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Digital technologies – 3D printing</a:t>
              </a:r>
              <a:endParaRPr lang="en-US" sz="600" i="1" dirty="0"/>
            </a:p>
          </p:txBody>
        </p:sp>
        <p:sp>
          <p:nvSpPr>
            <p:cNvPr id="249" name="CasellaDiTesto 33">
              <a:extLst>
                <a:ext uri="{FF2B5EF4-FFF2-40B4-BE49-F238E27FC236}">
                  <a16:creationId xmlns:a16="http://schemas.microsoft.com/office/drawing/2014/main" id="{5B4A8644-9A59-64BA-C546-F90882A17B45}"/>
                </a:ext>
              </a:extLst>
            </p:cNvPr>
            <p:cNvSpPr txBox="1"/>
            <p:nvPr/>
          </p:nvSpPr>
          <p:spPr>
            <a:xfrm>
              <a:off x="7609810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Financial Advisor</a:t>
              </a:r>
            </a:p>
          </p:txBody>
        </p:sp>
      </p:grpSp>
      <p:pic>
        <p:nvPicPr>
          <p:cNvPr id="265" name="Picture 264" descr="A picture containing logo&#10;&#10;Description automatically generated">
            <a:extLst>
              <a:ext uri="{FF2B5EF4-FFF2-40B4-BE49-F238E27FC236}">
                <a16:creationId xmlns:a16="http://schemas.microsoft.com/office/drawing/2014/main" id="{A0BF4031-C4E0-DDEC-5C81-5551546B9BA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3" y="1409865"/>
            <a:ext cx="776167" cy="211353"/>
          </a:xfrm>
          <a:prstGeom prst="rect">
            <a:avLst/>
          </a:prstGeom>
        </p:spPr>
      </p:pic>
      <p:pic>
        <p:nvPicPr>
          <p:cNvPr id="272" name="Picture 2" descr="Capital Markets – EURONEXT – Fellow Funders">
            <a:extLst>
              <a:ext uri="{FF2B5EF4-FFF2-40B4-BE49-F238E27FC236}">
                <a16:creationId xmlns:a16="http://schemas.microsoft.com/office/drawing/2014/main" id="{9FFF80CB-53B2-5637-7EFF-8814A2EE9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11916" r="9777" b="16967"/>
          <a:stretch/>
        </p:blipFill>
        <p:spPr bwMode="auto">
          <a:xfrm>
            <a:off x="656882" y="1700486"/>
            <a:ext cx="608076" cy="2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547885"/>
      </p:ext>
    </p:extLst>
  </p:cSld>
  <p:clrMapOvr>
    <a:masterClrMapping/>
  </p:clrMapOvr>
  <p:transition advClick="0" advTm="8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5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B13DB-28DA-463A-B373-A2DE000CAD6A}" type="slidenum"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4795D-A3F9-0926-BCCA-2E8F1E7EEF80}"/>
              </a:ext>
            </a:extLst>
          </p:cNvPr>
          <p:cNvGrpSpPr/>
          <p:nvPr/>
        </p:nvGrpSpPr>
        <p:grpSpPr>
          <a:xfrm>
            <a:off x="1598001" y="992825"/>
            <a:ext cx="7148230" cy="1203619"/>
            <a:chOff x="397769" y="992825"/>
            <a:chExt cx="7148230" cy="1203619"/>
          </a:xfrm>
        </p:grpSpPr>
        <p:sp>
          <p:nvSpPr>
            <p:cNvPr id="273" name="Rettangolo 36">
              <a:extLst>
                <a:ext uri="{FF2B5EF4-FFF2-40B4-BE49-F238E27FC236}">
                  <a16:creationId xmlns:a16="http://schemas.microsoft.com/office/drawing/2014/main" id="{161F629B-C264-4051-BEB6-A76518C0A3B3}"/>
                </a:ext>
              </a:extLst>
            </p:cNvPr>
            <p:cNvSpPr/>
            <p:nvPr/>
          </p:nvSpPr>
          <p:spPr>
            <a:xfrm>
              <a:off x="1598001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7EE3BE1D-0432-44D7-88FA-9F23DD136746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6BAAF751-3A5C-4894-A9F6-DE9624656D34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CasellaDiTesto 33">
              <a:extLst>
                <a:ext uri="{FF2B5EF4-FFF2-40B4-BE49-F238E27FC236}">
                  <a16:creationId xmlns:a16="http://schemas.microsoft.com/office/drawing/2014/main" id="{407B8F8A-3FBD-47CF-B38D-3FA2E63B96DB}"/>
                </a:ext>
              </a:extLst>
            </p:cNvPr>
            <p:cNvSpPr txBox="1"/>
            <p:nvPr/>
          </p:nvSpPr>
          <p:spPr>
            <a:xfrm>
              <a:off x="1608650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June 2014</a:t>
              </a:r>
            </a:p>
          </p:txBody>
        </p:sp>
        <p:sp>
          <p:nvSpPr>
            <p:cNvPr id="277" name="CasellaDiTesto 33">
              <a:extLst>
                <a:ext uri="{FF2B5EF4-FFF2-40B4-BE49-F238E27FC236}">
                  <a16:creationId xmlns:a16="http://schemas.microsoft.com/office/drawing/2014/main" id="{BAB0744C-4804-4470-96C0-598900F4884C}"/>
                </a:ext>
              </a:extLst>
            </p:cNvPr>
            <p:cNvSpPr txBox="1"/>
            <p:nvPr/>
          </p:nvSpPr>
          <p:spPr>
            <a:xfrm>
              <a:off x="1608650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Renewable Energies</a:t>
              </a:r>
            </a:p>
          </p:txBody>
        </p:sp>
        <p:sp>
          <p:nvSpPr>
            <p:cNvPr id="278" name="CasellaDiTesto 33">
              <a:extLst>
                <a:ext uri="{FF2B5EF4-FFF2-40B4-BE49-F238E27FC236}">
                  <a16:creationId xmlns:a16="http://schemas.microsoft.com/office/drawing/2014/main" id="{40908154-8114-4B15-9886-4E3A2BE1084A}"/>
                </a:ext>
              </a:extLst>
            </p:cNvPr>
            <p:cNvSpPr txBox="1"/>
            <p:nvPr/>
          </p:nvSpPr>
          <p:spPr>
            <a:xfrm>
              <a:off x="1608650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01" name="Rettangolo 36">
              <a:extLst>
                <a:ext uri="{FF2B5EF4-FFF2-40B4-BE49-F238E27FC236}">
                  <a16:creationId xmlns:a16="http://schemas.microsoft.com/office/drawing/2014/main" id="{E64CCAA8-F831-4E5F-AAC8-712850150FB5}"/>
                </a:ext>
              </a:extLst>
            </p:cNvPr>
            <p:cNvSpPr/>
            <p:nvPr/>
          </p:nvSpPr>
          <p:spPr>
            <a:xfrm>
              <a:off x="2798233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4DEB012B-7764-479B-9B33-746633A5747A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5AE11827-0D57-4E19-ABCE-57E49A77B3AC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CasellaDiTesto 33">
              <a:extLst>
                <a:ext uri="{FF2B5EF4-FFF2-40B4-BE49-F238E27FC236}">
                  <a16:creationId xmlns:a16="http://schemas.microsoft.com/office/drawing/2014/main" id="{E43E4619-CCA7-4F41-BEF2-4EBB5DE8D0C5}"/>
                </a:ext>
              </a:extLst>
            </p:cNvPr>
            <p:cNvSpPr txBox="1"/>
            <p:nvPr/>
          </p:nvSpPr>
          <p:spPr>
            <a:xfrm>
              <a:off x="2808882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May 2014</a:t>
              </a:r>
            </a:p>
          </p:txBody>
        </p:sp>
        <p:sp>
          <p:nvSpPr>
            <p:cNvPr id="305" name="CasellaDiTesto 33">
              <a:extLst>
                <a:ext uri="{FF2B5EF4-FFF2-40B4-BE49-F238E27FC236}">
                  <a16:creationId xmlns:a16="http://schemas.microsoft.com/office/drawing/2014/main" id="{88C18888-582F-42C8-9313-B877962639AD}"/>
                </a:ext>
              </a:extLst>
            </p:cNvPr>
            <p:cNvSpPr txBox="1"/>
            <p:nvPr/>
          </p:nvSpPr>
          <p:spPr>
            <a:xfrm>
              <a:off x="2808882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Food</a:t>
              </a:r>
            </a:p>
          </p:txBody>
        </p:sp>
        <p:sp>
          <p:nvSpPr>
            <p:cNvPr id="306" name="CasellaDiTesto 33">
              <a:extLst>
                <a:ext uri="{FF2B5EF4-FFF2-40B4-BE49-F238E27FC236}">
                  <a16:creationId xmlns:a16="http://schemas.microsoft.com/office/drawing/2014/main" id="{A4A4C453-49DE-4026-A150-AF7F9AAC25A4}"/>
                </a:ext>
              </a:extLst>
            </p:cNvPr>
            <p:cNvSpPr txBox="1"/>
            <p:nvPr/>
          </p:nvSpPr>
          <p:spPr>
            <a:xfrm>
              <a:off x="2808882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29" name="Rettangolo 36">
              <a:extLst>
                <a:ext uri="{FF2B5EF4-FFF2-40B4-BE49-F238E27FC236}">
                  <a16:creationId xmlns:a16="http://schemas.microsoft.com/office/drawing/2014/main" id="{7E283E16-0CFA-4E2D-9FA3-7656B5E9D66C}"/>
                </a:ext>
              </a:extLst>
            </p:cNvPr>
            <p:cNvSpPr/>
            <p:nvPr/>
          </p:nvSpPr>
          <p:spPr>
            <a:xfrm>
              <a:off x="3998465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0164CF8-DB1A-44BB-B909-03C61E048D13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866EB9E4-7DB8-4766-B80D-F5844ECAC07C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CasellaDiTesto 33">
              <a:extLst>
                <a:ext uri="{FF2B5EF4-FFF2-40B4-BE49-F238E27FC236}">
                  <a16:creationId xmlns:a16="http://schemas.microsoft.com/office/drawing/2014/main" id="{B235DA4D-7550-456B-A7B1-7503AD06F355}"/>
                </a:ext>
              </a:extLst>
            </p:cNvPr>
            <p:cNvSpPr txBox="1"/>
            <p:nvPr/>
          </p:nvSpPr>
          <p:spPr>
            <a:xfrm>
              <a:off x="4009114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February 2014</a:t>
              </a:r>
            </a:p>
          </p:txBody>
        </p:sp>
        <p:sp>
          <p:nvSpPr>
            <p:cNvPr id="333" name="CasellaDiTesto 33">
              <a:extLst>
                <a:ext uri="{FF2B5EF4-FFF2-40B4-BE49-F238E27FC236}">
                  <a16:creationId xmlns:a16="http://schemas.microsoft.com/office/drawing/2014/main" id="{5B3F8EBC-6F04-4A0A-B4A0-62B2EE114BE2}"/>
                </a:ext>
              </a:extLst>
            </p:cNvPr>
            <p:cNvSpPr txBox="1"/>
            <p:nvPr/>
          </p:nvSpPr>
          <p:spPr>
            <a:xfrm>
              <a:off x="4009114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Search Engine Optimization</a:t>
              </a:r>
            </a:p>
          </p:txBody>
        </p:sp>
        <p:sp>
          <p:nvSpPr>
            <p:cNvPr id="334" name="CasellaDiTesto 33">
              <a:extLst>
                <a:ext uri="{FF2B5EF4-FFF2-40B4-BE49-F238E27FC236}">
                  <a16:creationId xmlns:a16="http://schemas.microsoft.com/office/drawing/2014/main" id="{02AF5427-35E2-45AB-984D-DB3D626063A2}"/>
                </a:ext>
              </a:extLst>
            </p:cNvPr>
            <p:cNvSpPr txBox="1"/>
            <p:nvPr/>
          </p:nvSpPr>
          <p:spPr>
            <a:xfrm>
              <a:off x="4009114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85" name="Rettangolo 36">
              <a:extLst>
                <a:ext uri="{FF2B5EF4-FFF2-40B4-BE49-F238E27FC236}">
                  <a16:creationId xmlns:a16="http://schemas.microsoft.com/office/drawing/2014/main" id="{C3479094-19A0-479B-9911-EDE0B3DEB4D3}"/>
                </a:ext>
              </a:extLst>
            </p:cNvPr>
            <p:cNvSpPr/>
            <p:nvPr/>
          </p:nvSpPr>
          <p:spPr>
            <a:xfrm>
              <a:off x="6398929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5E774D8A-DF5C-4FA3-8E01-2096A5E6CDE8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57AEFE86-6126-4F4F-868A-D16CEF08DC93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CasellaDiTesto 33">
              <a:extLst>
                <a:ext uri="{FF2B5EF4-FFF2-40B4-BE49-F238E27FC236}">
                  <a16:creationId xmlns:a16="http://schemas.microsoft.com/office/drawing/2014/main" id="{5407A50E-961F-4F06-91CA-4C1D199BC6BB}"/>
                </a:ext>
              </a:extLst>
            </p:cNvPr>
            <p:cNvSpPr txBox="1"/>
            <p:nvPr/>
          </p:nvSpPr>
          <p:spPr>
            <a:xfrm>
              <a:off x="6409578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December 2013</a:t>
              </a:r>
            </a:p>
          </p:txBody>
        </p:sp>
        <p:sp>
          <p:nvSpPr>
            <p:cNvPr id="389" name="CasellaDiTesto 33">
              <a:extLst>
                <a:ext uri="{FF2B5EF4-FFF2-40B4-BE49-F238E27FC236}">
                  <a16:creationId xmlns:a16="http://schemas.microsoft.com/office/drawing/2014/main" id="{12BB944C-BAA2-4B76-BF77-554B05D71FB5}"/>
                </a:ext>
              </a:extLst>
            </p:cNvPr>
            <p:cNvSpPr txBox="1"/>
            <p:nvPr/>
          </p:nvSpPr>
          <p:spPr>
            <a:xfrm>
              <a:off x="6409578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Franchising Services</a:t>
              </a:r>
            </a:p>
          </p:txBody>
        </p:sp>
        <p:sp>
          <p:nvSpPr>
            <p:cNvPr id="390" name="CasellaDiTesto 33">
              <a:extLst>
                <a:ext uri="{FF2B5EF4-FFF2-40B4-BE49-F238E27FC236}">
                  <a16:creationId xmlns:a16="http://schemas.microsoft.com/office/drawing/2014/main" id="{0B4588C7-766F-477A-891D-A5B052122B20}"/>
                </a:ext>
              </a:extLst>
            </p:cNvPr>
            <p:cNvSpPr txBox="1"/>
            <p:nvPr/>
          </p:nvSpPr>
          <p:spPr>
            <a:xfrm>
              <a:off x="6409578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A5D8D6-67FA-AC45-B15A-FA0B2D548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8165" y="1325228"/>
              <a:ext cx="578665" cy="3520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3237C4-8448-1C41-8D0A-6A1183276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6004" y="1326118"/>
              <a:ext cx="710958" cy="3554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D43123-3DB1-7B45-8867-07533149E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3949" y="1218014"/>
              <a:ext cx="356102" cy="47183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06CCD5-2BE7-5842-ADEA-A88B2A279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0407" y="1302614"/>
              <a:ext cx="1036813" cy="4088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8AD065-88CF-5145-937D-0C3F2DBF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5190" y="1297248"/>
              <a:ext cx="425639" cy="380035"/>
            </a:xfrm>
            <a:prstGeom prst="rect">
              <a:avLst/>
            </a:prstGeom>
          </p:spPr>
        </p:pic>
        <p:sp>
          <p:nvSpPr>
            <p:cNvPr id="357" name="Rettangolo 36">
              <a:extLst>
                <a:ext uri="{FF2B5EF4-FFF2-40B4-BE49-F238E27FC236}">
                  <a16:creationId xmlns:a16="http://schemas.microsoft.com/office/drawing/2014/main" id="{5B2641AC-A43B-4289-9D3C-92D03E9DD342}"/>
                </a:ext>
              </a:extLst>
            </p:cNvPr>
            <p:cNvSpPr/>
            <p:nvPr/>
          </p:nvSpPr>
          <p:spPr>
            <a:xfrm>
              <a:off x="5198697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57C9D22D-2519-4999-B55C-9C0DCA2CABA0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215299B9-EDF2-4E26-A094-4948F60FFF24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CasellaDiTesto 33">
              <a:extLst>
                <a:ext uri="{FF2B5EF4-FFF2-40B4-BE49-F238E27FC236}">
                  <a16:creationId xmlns:a16="http://schemas.microsoft.com/office/drawing/2014/main" id="{C70A3F31-3FED-4F95-AD73-6FAF95B79C7A}"/>
                </a:ext>
              </a:extLst>
            </p:cNvPr>
            <p:cNvSpPr txBox="1"/>
            <p:nvPr/>
          </p:nvSpPr>
          <p:spPr>
            <a:xfrm>
              <a:off x="5209346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January 2014</a:t>
              </a:r>
            </a:p>
          </p:txBody>
        </p:sp>
        <p:sp>
          <p:nvSpPr>
            <p:cNvPr id="361" name="CasellaDiTesto 33">
              <a:extLst>
                <a:ext uri="{FF2B5EF4-FFF2-40B4-BE49-F238E27FC236}">
                  <a16:creationId xmlns:a16="http://schemas.microsoft.com/office/drawing/2014/main" id="{04E62C17-D9AD-4F7B-BC33-D7521B0FEE9B}"/>
                </a:ext>
              </a:extLst>
            </p:cNvPr>
            <p:cNvSpPr txBox="1"/>
            <p:nvPr/>
          </p:nvSpPr>
          <p:spPr>
            <a:xfrm>
              <a:off x="5209346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Real Estate</a:t>
              </a:r>
            </a:p>
          </p:txBody>
        </p:sp>
        <p:sp>
          <p:nvSpPr>
            <p:cNvPr id="362" name="CasellaDiTesto 33">
              <a:extLst>
                <a:ext uri="{FF2B5EF4-FFF2-40B4-BE49-F238E27FC236}">
                  <a16:creationId xmlns:a16="http://schemas.microsoft.com/office/drawing/2014/main" id="{FAB26DD3-1291-43BE-8A47-7A0D49F9874D}"/>
                </a:ext>
              </a:extLst>
            </p:cNvPr>
            <p:cNvSpPr txBox="1"/>
            <p:nvPr/>
          </p:nvSpPr>
          <p:spPr>
            <a:xfrm>
              <a:off x="5209346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A42BF4F-9989-FDF3-1A4E-41249C0D4A74}"/>
                </a:ext>
              </a:extLst>
            </p:cNvPr>
            <p:cNvGrpSpPr/>
            <p:nvPr/>
          </p:nvGrpSpPr>
          <p:grpSpPr>
            <a:xfrm>
              <a:off x="397769" y="992825"/>
              <a:ext cx="1147070" cy="1203619"/>
              <a:chOff x="397769" y="992825"/>
              <a:chExt cx="1147070" cy="1203619"/>
            </a:xfrm>
          </p:grpSpPr>
          <p:sp>
            <p:nvSpPr>
              <p:cNvPr id="21" name="Rettangolo 36">
                <a:extLst>
                  <a:ext uri="{FF2B5EF4-FFF2-40B4-BE49-F238E27FC236}">
                    <a16:creationId xmlns:a16="http://schemas.microsoft.com/office/drawing/2014/main" id="{0FE0926E-7416-45D6-ACE1-2C833C309755}"/>
                  </a:ext>
                </a:extLst>
              </p:cNvPr>
              <p:cNvSpPr/>
              <p:nvPr/>
            </p:nvSpPr>
            <p:spPr>
              <a:xfrm>
                <a:off x="397769" y="992825"/>
                <a:ext cx="1147070" cy="1203619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4FA9EB9-45D4-4E7F-9EE7-8558410C56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1186384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C827C23-69FF-4BF1-B5CB-C27195038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1991544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33">
                <a:extLst>
                  <a:ext uri="{FF2B5EF4-FFF2-40B4-BE49-F238E27FC236}">
                    <a16:creationId xmlns:a16="http://schemas.microsoft.com/office/drawing/2014/main" id="{D59FB04B-D283-4DAE-8814-B83D236D6875}"/>
                  </a:ext>
                </a:extLst>
              </p:cNvPr>
              <p:cNvSpPr txBox="1"/>
              <p:nvPr/>
            </p:nvSpPr>
            <p:spPr>
              <a:xfrm>
                <a:off x="408418" y="2011001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July 2014</a:t>
                </a:r>
              </a:p>
            </p:txBody>
          </p:sp>
          <p:sp>
            <p:nvSpPr>
              <p:cNvPr id="26" name="CasellaDiTesto 33">
                <a:extLst>
                  <a:ext uri="{FF2B5EF4-FFF2-40B4-BE49-F238E27FC236}">
                    <a16:creationId xmlns:a16="http://schemas.microsoft.com/office/drawing/2014/main" id="{38BEDC3C-E3CC-4287-BC5E-ADE2F92CC5AD}"/>
                  </a:ext>
                </a:extLst>
              </p:cNvPr>
              <p:cNvSpPr txBox="1"/>
              <p:nvPr/>
            </p:nvSpPr>
            <p:spPr>
              <a:xfrm>
                <a:off x="408418" y="1074530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Bartering Advertisement</a:t>
                </a:r>
              </a:p>
            </p:txBody>
          </p:sp>
          <p:sp>
            <p:nvSpPr>
              <p:cNvPr id="29" name="CasellaDiTesto 33">
                <a:extLst>
                  <a:ext uri="{FF2B5EF4-FFF2-40B4-BE49-F238E27FC236}">
                    <a16:creationId xmlns:a16="http://schemas.microsoft.com/office/drawing/2014/main" id="{1EB4BD7D-6725-4BA7-983D-A12A12EBAF67}"/>
                  </a:ext>
                </a:extLst>
              </p:cNvPr>
              <p:cNvSpPr txBox="1"/>
              <p:nvPr/>
            </p:nvSpPr>
            <p:spPr>
              <a:xfrm>
                <a:off x="408418" y="2103399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Nomad &amp; Global Coordinator</a:t>
                </a: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A01235D9-651E-C445-9FA6-414644BCC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538" y="1339544"/>
                <a:ext cx="818677" cy="371637"/>
              </a:xfrm>
              <a:prstGeom prst="rect">
                <a:avLst/>
              </a:prstGeom>
            </p:spPr>
          </p:pic>
          <p:pic>
            <p:nvPicPr>
              <p:cNvPr id="235" name="Picture 2" descr="Aim Italia (Borsa Italiana): Cos&amp;#39;è e Come funziona">
                <a:extLst>
                  <a:ext uri="{FF2B5EF4-FFF2-40B4-BE49-F238E27FC236}">
                    <a16:creationId xmlns:a16="http://schemas.microsoft.com/office/drawing/2014/main" id="{C929BB2D-CEA2-4E70-8F94-7A155B8541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731" y="1712040"/>
                <a:ext cx="615142" cy="232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8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B6A934A6-DEA7-40D2-800F-4982E2E44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927" y="1712040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D8404B5B-44DA-46C1-9725-FEF4A0BD8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359" y="1712040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E0C27181-A508-43E9-B085-488A9A753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791" y="1712039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4FE87EE0-DD9B-4EF3-B67E-67F08D5325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987" y="1712039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E2EE502E-84B2-4208-BB75-D5BB1D62E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048" y="1712039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B9BCEA-9909-EF12-3812-92C6B5FA43F6}"/>
              </a:ext>
            </a:extLst>
          </p:cNvPr>
          <p:cNvGrpSpPr/>
          <p:nvPr/>
        </p:nvGrpSpPr>
        <p:grpSpPr>
          <a:xfrm>
            <a:off x="397769" y="2320700"/>
            <a:ext cx="1147070" cy="1203619"/>
            <a:chOff x="7599161" y="992825"/>
            <a:chExt cx="1147070" cy="1203619"/>
          </a:xfrm>
        </p:grpSpPr>
        <p:sp>
          <p:nvSpPr>
            <p:cNvPr id="413" name="Rettangolo 36">
              <a:extLst>
                <a:ext uri="{FF2B5EF4-FFF2-40B4-BE49-F238E27FC236}">
                  <a16:creationId xmlns:a16="http://schemas.microsoft.com/office/drawing/2014/main" id="{1C2D7E13-15B8-4BAA-B581-1E40709D5DE7}"/>
                </a:ext>
              </a:extLst>
            </p:cNvPr>
            <p:cNvSpPr/>
            <p:nvPr/>
          </p:nvSpPr>
          <p:spPr>
            <a:xfrm>
              <a:off x="7599161" y="99282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BDF82326-E1FD-4410-95AB-5E2A78275CEA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B95055B4-AFB0-4510-A9A5-24C0E85A44EB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199154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CasellaDiTesto 33">
              <a:extLst>
                <a:ext uri="{FF2B5EF4-FFF2-40B4-BE49-F238E27FC236}">
                  <a16:creationId xmlns:a16="http://schemas.microsoft.com/office/drawing/2014/main" id="{94FAB63C-74C8-4BEE-8279-6F958BF07537}"/>
                </a:ext>
              </a:extLst>
            </p:cNvPr>
            <p:cNvSpPr txBox="1"/>
            <p:nvPr/>
          </p:nvSpPr>
          <p:spPr>
            <a:xfrm>
              <a:off x="7609810" y="20110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2013</a:t>
              </a:r>
            </a:p>
          </p:txBody>
        </p:sp>
        <p:sp>
          <p:nvSpPr>
            <p:cNvPr id="417" name="CasellaDiTesto 33">
              <a:extLst>
                <a:ext uri="{FF2B5EF4-FFF2-40B4-BE49-F238E27FC236}">
                  <a16:creationId xmlns:a16="http://schemas.microsoft.com/office/drawing/2014/main" id="{F57D8154-64C9-4B5C-B99D-7FFF8F8DC819}"/>
                </a:ext>
              </a:extLst>
            </p:cNvPr>
            <p:cNvSpPr txBox="1"/>
            <p:nvPr/>
          </p:nvSpPr>
          <p:spPr>
            <a:xfrm>
              <a:off x="7609810" y="107453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Venture Incubator</a:t>
              </a:r>
            </a:p>
          </p:txBody>
        </p:sp>
        <p:sp>
          <p:nvSpPr>
            <p:cNvPr id="418" name="CasellaDiTesto 33">
              <a:extLst>
                <a:ext uri="{FF2B5EF4-FFF2-40B4-BE49-F238E27FC236}">
                  <a16:creationId xmlns:a16="http://schemas.microsoft.com/office/drawing/2014/main" id="{8CA00C33-92E0-4479-833F-B261F1C73E91}"/>
                </a:ext>
              </a:extLst>
            </p:cNvPr>
            <p:cNvSpPr txBox="1"/>
            <p:nvPr/>
          </p:nvSpPr>
          <p:spPr>
            <a:xfrm>
              <a:off x="7609810" y="21033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59E2ED-981D-C945-8721-7662FBCB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11867" y="1335231"/>
              <a:ext cx="874595" cy="358441"/>
            </a:xfrm>
            <a:prstGeom prst="rect">
              <a:avLst/>
            </a:prstGeom>
          </p:spPr>
        </p:pic>
        <p:pic>
          <p:nvPicPr>
            <p:cNvPr id="243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1C787C73-219A-4BE0-8224-F1A7762C9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127" y="1712039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D199D7-3AFC-E7F3-F6FB-F7F96C59138D}"/>
              </a:ext>
            </a:extLst>
          </p:cNvPr>
          <p:cNvGrpSpPr/>
          <p:nvPr/>
        </p:nvGrpSpPr>
        <p:grpSpPr>
          <a:xfrm>
            <a:off x="1600926" y="3648575"/>
            <a:ext cx="2347302" cy="1203619"/>
            <a:chOff x="397769" y="3648575"/>
            <a:chExt cx="2347302" cy="1203619"/>
          </a:xfrm>
        </p:grpSpPr>
        <p:sp>
          <p:nvSpPr>
            <p:cNvPr id="259" name="Rettangolo 36">
              <a:extLst>
                <a:ext uri="{FF2B5EF4-FFF2-40B4-BE49-F238E27FC236}">
                  <a16:creationId xmlns:a16="http://schemas.microsoft.com/office/drawing/2014/main" id="{F16D4D49-3819-4F8C-842E-C98BA8388EF9}"/>
                </a:ext>
              </a:extLst>
            </p:cNvPr>
            <p:cNvSpPr/>
            <p:nvPr/>
          </p:nvSpPr>
          <p:spPr>
            <a:xfrm>
              <a:off x="397769" y="364857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543E35B7-2D41-4638-962E-70C1E0607E04}"/>
                </a:ext>
              </a:extLst>
            </p:cNvPr>
            <p:cNvCxnSpPr>
              <a:cxnSpLocks/>
            </p:cNvCxnSpPr>
            <p:nvPr/>
          </p:nvCxnSpPr>
          <p:spPr>
            <a:xfrm>
              <a:off x="449909" y="384213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F4A579EF-BD99-4D0D-B1E0-8D6A69438748}"/>
                </a:ext>
              </a:extLst>
            </p:cNvPr>
            <p:cNvCxnSpPr>
              <a:cxnSpLocks/>
            </p:cNvCxnSpPr>
            <p:nvPr/>
          </p:nvCxnSpPr>
          <p:spPr>
            <a:xfrm>
              <a:off x="449909" y="464729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CasellaDiTesto 33">
              <a:extLst>
                <a:ext uri="{FF2B5EF4-FFF2-40B4-BE49-F238E27FC236}">
                  <a16:creationId xmlns:a16="http://schemas.microsoft.com/office/drawing/2014/main" id="{A7B18428-A3BA-4BE5-B5B3-501D594C507B}"/>
                </a:ext>
              </a:extLst>
            </p:cNvPr>
            <p:cNvSpPr txBox="1"/>
            <p:nvPr/>
          </p:nvSpPr>
          <p:spPr>
            <a:xfrm>
              <a:off x="408418" y="46667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October 2011</a:t>
              </a:r>
            </a:p>
          </p:txBody>
        </p:sp>
        <p:sp>
          <p:nvSpPr>
            <p:cNvPr id="263" name="CasellaDiTesto 33">
              <a:extLst>
                <a:ext uri="{FF2B5EF4-FFF2-40B4-BE49-F238E27FC236}">
                  <a16:creationId xmlns:a16="http://schemas.microsoft.com/office/drawing/2014/main" id="{98D7B2DC-C038-4ED1-A122-CD0113D348E7}"/>
                </a:ext>
              </a:extLst>
            </p:cNvPr>
            <p:cNvSpPr txBox="1"/>
            <p:nvPr/>
          </p:nvSpPr>
          <p:spPr>
            <a:xfrm>
              <a:off x="408418" y="373028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Betting &amp; Factoring</a:t>
              </a:r>
            </a:p>
          </p:txBody>
        </p:sp>
        <p:sp>
          <p:nvSpPr>
            <p:cNvPr id="264" name="CasellaDiTesto 33">
              <a:extLst>
                <a:ext uri="{FF2B5EF4-FFF2-40B4-BE49-F238E27FC236}">
                  <a16:creationId xmlns:a16="http://schemas.microsoft.com/office/drawing/2014/main" id="{2A2038D3-0CE4-4D80-8C2C-DA3467C9C71A}"/>
                </a:ext>
              </a:extLst>
            </p:cNvPr>
            <p:cNvSpPr txBox="1"/>
            <p:nvPr/>
          </p:nvSpPr>
          <p:spPr>
            <a:xfrm>
              <a:off x="408418" y="475914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</a:t>
              </a:r>
            </a:p>
          </p:txBody>
        </p:sp>
        <p:sp>
          <p:nvSpPr>
            <p:cNvPr id="287" name="Rettangolo 36">
              <a:extLst>
                <a:ext uri="{FF2B5EF4-FFF2-40B4-BE49-F238E27FC236}">
                  <a16:creationId xmlns:a16="http://schemas.microsoft.com/office/drawing/2014/main" id="{2FA834B2-684A-415B-8D7F-90BE3FD5A392}"/>
                </a:ext>
              </a:extLst>
            </p:cNvPr>
            <p:cNvSpPr/>
            <p:nvPr/>
          </p:nvSpPr>
          <p:spPr>
            <a:xfrm>
              <a:off x="1598001" y="3648575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6482D5C-C756-46FE-B111-B8403039DB64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384213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649E7F0-90FC-4D6E-ADB6-71480E6894F5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464729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CasellaDiTesto 33">
              <a:extLst>
                <a:ext uri="{FF2B5EF4-FFF2-40B4-BE49-F238E27FC236}">
                  <a16:creationId xmlns:a16="http://schemas.microsoft.com/office/drawing/2014/main" id="{C93F296C-2FFA-4CC1-9A1F-7F418D2F895D}"/>
                </a:ext>
              </a:extLst>
            </p:cNvPr>
            <p:cNvSpPr txBox="1"/>
            <p:nvPr/>
          </p:nvSpPr>
          <p:spPr>
            <a:xfrm>
              <a:off x="1608650" y="46667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August 2011</a:t>
              </a:r>
            </a:p>
          </p:txBody>
        </p:sp>
        <p:sp>
          <p:nvSpPr>
            <p:cNvPr id="291" name="CasellaDiTesto 33">
              <a:extLst>
                <a:ext uri="{FF2B5EF4-FFF2-40B4-BE49-F238E27FC236}">
                  <a16:creationId xmlns:a16="http://schemas.microsoft.com/office/drawing/2014/main" id="{C4665886-D037-45C4-A9AB-27403908DEB2}"/>
                </a:ext>
              </a:extLst>
            </p:cNvPr>
            <p:cNvSpPr txBox="1"/>
            <p:nvPr/>
          </p:nvSpPr>
          <p:spPr>
            <a:xfrm>
              <a:off x="1608650" y="3730280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Consulting</a:t>
              </a:r>
            </a:p>
          </p:txBody>
        </p:sp>
        <p:sp>
          <p:nvSpPr>
            <p:cNvPr id="292" name="CasellaDiTesto 33">
              <a:extLst>
                <a:ext uri="{FF2B5EF4-FFF2-40B4-BE49-F238E27FC236}">
                  <a16:creationId xmlns:a16="http://schemas.microsoft.com/office/drawing/2014/main" id="{D41BB699-1A19-47A1-AAA7-C718C58DE373}"/>
                </a:ext>
              </a:extLst>
            </p:cNvPr>
            <p:cNvSpPr txBox="1"/>
            <p:nvPr/>
          </p:nvSpPr>
          <p:spPr>
            <a:xfrm>
              <a:off x="1608650" y="475914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Listing Sponsor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FAB43EC-DBBE-5443-8D16-3707E23A0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250" y="3992268"/>
              <a:ext cx="705082" cy="391712"/>
            </a:xfrm>
            <a:prstGeom prst="rect">
              <a:avLst/>
            </a:prstGeom>
          </p:spPr>
        </p:pic>
        <p:pic>
          <p:nvPicPr>
            <p:cNvPr id="237" name="Picture 2" descr="Mac: Mercato Alternativo del Capitale">
              <a:extLst>
                <a:ext uri="{FF2B5EF4-FFF2-40B4-BE49-F238E27FC236}">
                  <a16:creationId xmlns:a16="http://schemas.microsoft.com/office/drawing/2014/main" id="{D109D132-6DD1-874A-B2E1-61A50E80A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374" y="4312060"/>
              <a:ext cx="456842" cy="27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B2EF6B-5B25-1544-AE84-1AE7A02FC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71735" y="4048087"/>
              <a:ext cx="1034120" cy="280074"/>
            </a:xfrm>
            <a:prstGeom prst="rect">
              <a:avLst/>
            </a:prstGeom>
          </p:spPr>
        </p:pic>
        <p:pic>
          <p:nvPicPr>
            <p:cNvPr id="335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FBA52FC3-32A4-423C-A1B0-65674C2C7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06" y="4358902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FB058F-85EB-27BB-97C9-5D422E154AD9}"/>
              </a:ext>
            </a:extLst>
          </p:cNvPr>
          <p:cNvGrpSpPr/>
          <p:nvPr/>
        </p:nvGrpSpPr>
        <p:grpSpPr>
          <a:xfrm>
            <a:off x="1598001" y="2320700"/>
            <a:ext cx="7148230" cy="1203619"/>
            <a:chOff x="397769" y="2320700"/>
            <a:chExt cx="7148230" cy="1203619"/>
          </a:xfrm>
        </p:grpSpPr>
        <p:sp>
          <p:nvSpPr>
            <p:cNvPr id="280" name="Rettangolo 36">
              <a:extLst>
                <a:ext uri="{FF2B5EF4-FFF2-40B4-BE49-F238E27FC236}">
                  <a16:creationId xmlns:a16="http://schemas.microsoft.com/office/drawing/2014/main" id="{1841ED12-83A6-437F-A2C5-F3D8F0217DEB}"/>
                </a:ext>
              </a:extLst>
            </p:cNvPr>
            <p:cNvSpPr/>
            <p:nvPr/>
          </p:nvSpPr>
          <p:spPr>
            <a:xfrm>
              <a:off x="1598001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20BFBF1B-357F-4EA1-96CA-444666572438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0BABA84B-649A-4810-B278-339F81D2AAA8}"/>
                </a:ext>
              </a:extLst>
            </p:cNvPr>
            <p:cNvCxnSpPr>
              <a:cxnSpLocks/>
            </p:cNvCxnSpPr>
            <p:nvPr/>
          </p:nvCxnSpPr>
          <p:spPr>
            <a:xfrm>
              <a:off x="1650141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3" name="CasellaDiTesto 33">
              <a:extLst>
                <a:ext uri="{FF2B5EF4-FFF2-40B4-BE49-F238E27FC236}">
                  <a16:creationId xmlns:a16="http://schemas.microsoft.com/office/drawing/2014/main" id="{C50D8C1D-E8AB-42A3-879D-246ABF087930}"/>
                </a:ext>
              </a:extLst>
            </p:cNvPr>
            <p:cNvSpPr txBox="1"/>
            <p:nvPr/>
          </p:nvSpPr>
          <p:spPr>
            <a:xfrm>
              <a:off x="1608650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February 2013</a:t>
              </a:r>
            </a:p>
          </p:txBody>
        </p:sp>
        <p:sp>
          <p:nvSpPr>
            <p:cNvPr id="284" name="CasellaDiTesto 33">
              <a:extLst>
                <a:ext uri="{FF2B5EF4-FFF2-40B4-BE49-F238E27FC236}">
                  <a16:creationId xmlns:a16="http://schemas.microsoft.com/office/drawing/2014/main" id="{2DC39330-0A8F-48BE-BC7C-3C31BFE87A45}"/>
                </a:ext>
              </a:extLst>
            </p:cNvPr>
            <p:cNvSpPr txBox="1"/>
            <p:nvPr/>
          </p:nvSpPr>
          <p:spPr>
            <a:xfrm>
              <a:off x="1608650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Packaging Solutions</a:t>
              </a:r>
            </a:p>
          </p:txBody>
        </p:sp>
        <p:sp>
          <p:nvSpPr>
            <p:cNvPr id="285" name="CasellaDiTesto 33">
              <a:extLst>
                <a:ext uri="{FF2B5EF4-FFF2-40B4-BE49-F238E27FC236}">
                  <a16:creationId xmlns:a16="http://schemas.microsoft.com/office/drawing/2014/main" id="{102F1674-7975-4C28-BCF7-B79AA50208A0}"/>
                </a:ext>
              </a:extLst>
            </p:cNvPr>
            <p:cNvSpPr txBox="1"/>
            <p:nvPr/>
          </p:nvSpPr>
          <p:spPr>
            <a:xfrm>
              <a:off x="1608650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08" name="Rettangolo 36">
              <a:extLst>
                <a:ext uri="{FF2B5EF4-FFF2-40B4-BE49-F238E27FC236}">
                  <a16:creationId xmlns:a16="http://schemas.microsoft.com/office/drawing/2014/main" id="{E8AFB57E-8262-48DC-8040-E5515034811C}"/>
                </a:ext>
              </a:extLst>
            </p:cNvPr>
            <p:cNvSpPr/>
            <p:nvPr/>
          </p:nvSpPr>
          <p:spPr>
            <a:xfrm>
              <a:off x="2798233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B73AD711-EF3A-455C-9970-FD31682687EF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C8E9165E-8088-4C26-9505-EC37775188C5}"/>
                </a:ext>
              </a:extLst>
            </p:cNvPr>
            <p:cNvCxnSpPr>
              <a:cxnSpLocks/>
            </p:cNvCxnSpPr>
            <p:nvPr/>
          </p:nvCxnSpPr>
          <p:spPr>
            <a:xfrm>
              <a:off x="2850373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CasellaDiTesto 33">
              <a:extLst>
                <a:ext uri="{FF2B5EF4-FFF2-40B4-BE49-F238E27FC236}">
                  <a16:creationId xmlns:a16="http://schemas.microsoft.com/office/drawing/2014/main" id="{E5C7B902-DD71-42DD-9B46-8D47BE67E93D}"/>
                </a:ext>
              </a:extLst>
            </p:cNvPr>
            <p:cNvSpPr txBox="1"/>
            <p:nvPr/>
          </p:nvSpPr>
          <p:spPr>
            <a:xfrm>
              <a:off x="2808882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June 2012</a:t>
              </a:r>
            </a:p>
          </p:txBody>
        </p:sp>
        <p:sp>
          <p:nvSpPr>
            <p:cNvPr id="312" name="CasellaDiTesto 33">
              <a:extLst>
                <a:ext uri="{FF2B5EF4-FFF2-40B4-BE49-F238E27FC236}">
                  <a16:creationId xmlns:a16="http://schemas.microsoft.com/office/drawing/2014/main" id="{0CDEF083-C028-4F0E-9792-F61E29196158}"/>
                </a:ext>
              </a:extLst>
            </p:cNvPr>
            <p:cNvSpPr txBox="1"/>
            <p:nvPr/>
          </p:nvSpPr>
          <p:spPr>
            <a:xfrm>
              <a:off x="2808882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Energy</a:t>
              </a:r>
            </a:p>
          </p:txBody>
        </p:sp>
        <p:sp>
          <p:nvSpPr>
            <p:cNvPr id="313" name="CasellaDiTesto 33">
              <a:extLst>
                <a:ext uri="{FF2B5EF4-FFF2-40B4-BE49-F238E27FC236}">
                  <a16:creationId xmlns:a16="http://schemas.microsoft.com/office/drawing/2014/main" id="{B9E7FA90-0F1D-49CA-B569-9EF203AEB8D6}"/>
                </a:ext>
              </a:extLst>
            </p:cNvPr>
            <p:cNvSpPr txBox="1"/>
            <p:nvPr/>
          </p:nvSpPr>
          <p:spPr>
            <a:xfrm>
              <a:off x="2808882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sp>
          <p:nvSpPr>
            <p:cNvPr id="336" name="Rettangolo 36">
              <a:extLst>
                <a:ext uri="{FF2B5EF4-FFF2-40B4-BE49-F238E27FC236}">
                  <a16:creationId xmlns:a16="http://schemas.microsoft.com/office/drawing/2014/main" id="{6C037C36-986C-4D2D-BA57-9DA6822193D3}"/>
                </a:ext>
              </a:extLst>
            </p:cNvPr>
            <p:cNvSpPr/>
            <p:nvPr/>
          </p:nvSpPr>
          <p:spPr>
            <a:xfrm>
              <a:off x="3998465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346A837C-BAC4-4067-9407-4589AB7C620E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Rettangolo 36">
              <a:extLst>
                <a:ext uri="{FF2B5EF4-FFF2-40B4-BE49-F238E27FC236}">
                  <a16:creationId xmlns:a16="http://schemas.microsoft.com/office/drawing/2014/main" id="{848F427A-92E5-4720-B105-F4952CE17339}"/>
                </a:ext>
              </a:extLst>
            </p:cNvPr>
            <p:cNvSpPr/>
            <p:nvPr/>
          </p:nvSpPr>
          <p:spPr>
            <a:xfrm>
              <a:off x="5198697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04300B47-0864-4DAC-B038-BB1FD0B9108F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C27CE271-BF35-46DB-B6E8-1C65CC09AA5F}"/>
                </a:ext>
              </a:extLst>
            </p:cNvPr>
            <p:cNvCxnSpPr>
              <a:cxnSpLocks/>
            </p:cNvCxnSpPr>
            <p:nvPr/>
          </p:nvCxnSpPr>
          <p:spPr>
            <a:xfrm>
              <a:off x="5250837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7" name="CasellaDiTesto 33">
              <a:extLst>
                <a:ext uri="{FF2B5EF4-FFF2-40B4-BE49-F238E27FC236}">
                  <a16:creationId xmlns:a16="http://schemas.microsoft.com/office/drawing/2014/main" id="{C42BC5D2-65DA-4FC6-9B41-4F96FBC864F4}"/>
                </a:ext>
              </a:extLst>
            </p:cNvPr>
            <p:cNvSpPr txBox="1"/>
            <p:nvPr/>
          </p:nvSpPr>
          <p:spPr>
            <a:xfrm>
              <a:off x="5209346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February 2012</a:t>
              </a:r>
            </a:p>
          </p:txBody>
        </p:sp>
        <p:sp>
          <p:nvSpPr>
            <p:cNvPr id="368" name="CasellaDiTesto 33">
              <a:extLst>
                <a:ext uri="{FF2B5EF4-FFF2-40B4-BE49-F238E27FC236}">
                  <a16:creationId xmlns:a16="http://schemas.microsoft.com/office/drawing/2014/main" id="{806E3EA2-B6EC-43A2-B45D-E8669AD8ED6C}"/>
                </a:ext>
              </a:extLst>
            </p:cNvPr>
            <p:cNvSpPr txBox="1"/>
            <p:nvPr/>
          </p:nvSpPr>
          <p:spPr>
            <a:xfrm>
              <a:off x="5209346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Information Technology</a:t>
              </a:r>
            </a:p>
          </p:txBody>
        </p:sp>
        <p:sp>
          <p:nvSpPr>
            <p:cNvPr id="369" name="CasellaDiTesto 33">
              <a:extLst>
                <a:ext uri="{FF2B5EF4-FFF2-40B4-BE49-F238E27FC236}">
                  <a16:creationId xmlns:a16="http://schemas.microsoft.com/office/drawing/2014/main" id="{D5235231-42AF-4949-B42B-F4DF2AC1A749}"/>
                </a:ext>
              </a:extLst>
            </p:cNvPr>
            <p:cNvSpPr txBox="1"/>
            <p:nvPr/>
          </p:nvSpPr>
          <p:spPr>
            <a:xfrm>
              <a:off x="5209346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Sponsor &amp; Global Coordinator</a:t>
              </a:r>
            </a:p>
          </p:txBody>
        </p:sp>
        <p:sp>
          <p:nvSpPr>
            <p:cNvPr id="392" name="Rettangolo 36">
              <a:extLst>
                <a:ext uri="{FF2B5EF4-FFF2-40B4-BE49-F238E27FC236}">
                  <a16:creationId xmlns:a16="http://schemas.microsoft.com/office/drawing/2014/main" id="{7300B0BC-BCB2-4C7E-841A-284A059290AC}"/>
                </a:ext>
              </a:extLst>
            </p:cNvPr>
            <p:cNvSpPr/>
            <p:nvPr/>
          </p:nvSpPr>
          <p:spPr>
            <a:xfrm>
              <a:off x="6398929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1F01C46E-4E74-420A-9647-4A21ED4778B5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DE0BDD88-96E0-4DBD-BB69-992594C0DA7F}"/>
                </a:ext>
              </a:extLst>
            </p:cNvPr>
            <p:cNvCxnSpPr>
              <a:cxnSpLocks/>
            </p:cNvCxnSpPr>
            <p:nvPr/>
          </p:nvCxnSpPr>
          <p:spPr>
            <a:xfrm>
              <a:off x="6451069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CasellaDiTesto 33">
              <a:extLst>
                <a:ext uri="{FF2B5EF4-FFF2-40B4-BE49-F238E27FC236}">
                  <a16:creationId xmlns:a16="http://schemas.microsoft.com/office/drawing/2014/main" id="{8284EACE-2258-4A01-AE57-F5E2E3472127}"/>
                </a:ext>
              </a:extLst>
            </p:cNvPr>
            <p:cNvSpPr txBox="1"/>
            <p:nvPr/>
          </p:nvSpPr>
          <p:spPr>
            <a:xfrm>
              <a:off x="6409578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December 2011</a:t>
              </a:r>
            </a:p>
          </p:txBody>
        </p:sp>
        <p:sp>
          <p:nvSpPr>
            <p:cNvPr id="396" name="CasellaDiTesto 33">
              <a:extLst>
                <a:ext uri="{FF2B5EF4-FFF2-40B4-BE49-F238E27FC236}">
                  <a16:creationId xmlns:a16="http://schemas.microsoft.com/office/drawing/2014/main" id="{9F2C0A8F-920F-4784-83EA-115315D181BC}"/>
                </a:ext>
              </a:extLst>
            </p:cNvPr>
            <p:cNvSpPr txBox="1"/>
            <p:nvPr/>
          </p:nvSpPr>
          <p:spPr>
            <a:xfrm>
              <a:off x="6409578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Advisory</a:t>
              </a:r>
            </a:p>
          </p:txBody>
        </p:sp>
        <p:sp>
          <p:nvSpPr>
            <p:cNvPr id="397" name="CasellaDiTesto 33">
              <a:extLst>
                <a:ext uri="{FF2B5EF4-FFF2-40B4-BE49-F238E27FC236}">
                  <a16:creationId xmlns:a16="http://schemas.microsoft.com/office/drawing/2014/main" id="{32D73430-1E31-4DAB-AA99-8B2CB9F3534B}"/>
                </a:ext>
              </a:extLst>
            </p:cNvPr>
            <p:cNvSpPr txBox="1"/>
            <p:nvPr/>
          </p:nvSpPr>
          <p:spPr>
            <a:xfrm>
              <a:off x="6409578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629BA0-2FB4-D148-8CFC-D35B7C8D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9954" y="2695025"/>
              <a:ext cx="795086" cy="3193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D48CAB-0E3E-854C-950C-D667AD38F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14775" y="2598665"/>
              <a:ext cx="533416" cy="41569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3AE3C1-C396-F047-B609-AE41E0840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79645" y="2626231"/>
              <a:ext cx="645434" cy="365005"/>
            </a:xfrm>
            <a:prstGeom prst="rect">
              <a:avLst/>
            </a:prstGeom>
          </p:spPr>
        </p:pic>
        <p:pic>
          <p:nvPicPr>
            <p:cNvPr id="2050" name="Picture 2" descr="Mac: Mercato Alternativo del Capitale">
              <a:extLst>
                <a:ext uri="{FF2B5EF4-FFF2-40B4-BE49-F238E27FC236}">
                  <a16:creationId xmlns:a16="http://schemas.microsoft.com/office/drawing/2014/main" id="{52DA4F1B-C2DB-1349-8511-F4BEB5D018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8" y="3023205"/>
              <a:ext cx="456842" cy="27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732DFF-555F-794C-8EFD-A84513B97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46583" y="2626231"/>
              <a:ext cx="912395" cy="402875"/>
            </a:xfrm>
            <a:prstGeom prst="rect">
              <a:avLst/>
            </a:prstGeom>
          </p:spPr>
        </p:pic>
        <p:pic>
          <p:nvPicPr>
            <p:cNvPr id="232" name="Picture 2" descr="Mac: Mercato Alternativo del Capitale">
              <a:extLst>
                <a:ext uri="{FF2B5EF4-FFF2-40B4-BE49-F238E27FC236}">
                  <a16:creationId xmlns:a16="http://schemas.microsoft.com/office/drawing/2014/main" id="{EB42FABB-3F90-A04F-B47E-E594AB76E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339" y="3023204"/>
              <a:ext cx="456842" cy="27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06B329-81B8-E54B-9996-D9F72BB6F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47373" y="2620348"/>
              <a:ext cx="645434" cy="454030"/>
            </a:xfrm>
            <a:prstGeom prst="rect">
              <a:avLst/>
            </a:prstGeom>
          </p:spPr>
        </p:pic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539BFF91-6D40-4F6C-9C1A-815C3A2A1351}"/>
                </a:ext>
              </a:extLst>
            </p:cNvPr>
            <p:cNvCxnSpPr>
              <a:cxnSpLocks/>
            </p:cNvCxnSpPr>
            <p:nvPr/>
          </p:nvCxnSpPr>
          <p:spPr>
            <a:xfrm>
              <a:off x="4050605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CasellaDiTesto 33">
              <a:extLst>
                <a:ext uri="{FF2B5EF4-FFF2-40B4-BE49-F238E27FC236}">
                  <a16:creationId xmlns:a16="http://schemas.microsoft.com/office/drawing/2014/main" id="{CAA16047-2771-428B-8407-878C07C19B79}"/>
                </a:ext>
              </a:extLst>
            </p:cNvPr>
            <p:cNvSpPr txBox="1"/>
            <p:nvPr/>
          </p:nvSpPr>
          <p:spPr>
            <a:xfrm>
              <a:off x="4009114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February 2012</a:t>
              </a:r>
            </a:p>
          </p:txBody>
        </p:sp>
        <p:sp>
          <p:nvSpPr>
            <p:cNvPr id="340" name="CasellaDiTesto 33">
              <a:extLst>
                <a:ext uri="{FF2B5EF4-FFF2-40B4-BE49-F238E27FC236}">
                  <a16:creationId xmlns:a16="http://schemas.microsoft.com/office/drawing/2014/main" id="{F9AC0A90-C5D5-4A86-93C1-C293191FDEB3}"/>
                </a:ext>
              </a:extLst>
            </p:cNvPr>
            <p:cNvSpPr txBox="1"/>
            <p:nvPr/>
          </p:nvSpPr>
          <p:spPr>
            <a:xfrm>
              <a:off x="4009114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Real Estate</a:t>
              </a:r>
            </a:p>
          </p:txBody>
        </p:sp>
        <p:sp>
          <p:nvSpPr>
            <p:cNvPr id="341" name="CasellaDiTesto 33">
              <a:extLst>
                <a:ext uri="{FF2B5EF4-FFF2-40B4-BE49-F238E27FC236}">
                  <a16:creationId xmlns:a16="http://schemas.microsoft.com/office/drawing/2014/main" id="{6CD13DB5-035F-4058-B05E-B65916F62CA7}"/>
                </a:ext>
              </a:extLst>
            </p:cNvPr>
            <p:cNvSpPr txBox="1"/>
            <p:nvPr/>
          </p:nvSpPr>
          <p:spPr>
            <a:xfrm>
              <a:off x="4009114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Sponsor &amp; Global Coordinator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76D6DA5-7016-C0EB-8CFB-7FFC76F9351D}"/>
                </a:ext>
              </a:extLst>
            </p:cNvPr>
            <p:cNvGrpSpPr/>
            <p:nvPr/>
          </p:nvGrpSpPr>
          <p:grpSpPr>
            <a:xfrm>
              <a:off x="397769" y="2320700"/>
              <a:ext cx="1147070" cy="1203619"/>
              <a:chOff x="397769" y="2320700"/>
              <a:chExt cx="1147070" cy="1203619"/>
            </a:xfrm>
          </p:grpSpPr>
          <p:sp>
            <p:nvSpPr>
              <p:cNvPr id="252" name="Rettangolo 36">
                <a:extLst>
                  <a:ext uri="{FF2B5EF4-FFF2-40B4-BE49-F238E27FC236}">
                    <a16:creationId xmlns:a16="http://schemas.microsoft.com/office/drawing/2014/main" id="{34B03F3D-EC1C-4813-8348-1D759D93837C}"/>
                  </a:ext>
                </a:extLst>
              </p:cNvPr>
              <p:cNvSpPr/>
              <p:nvPr/>
            </p:nvSpPr>
            <p:spPr>
              <a:xfrm>
                <a:off x="397769" y="2320700"/>
                <a:ext cx="1147070" cy="1203619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3082C2B6-44AB-46AC-A998-BEB431FD9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2514259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61761FB2-0EBD-400C-B951-6747A3C42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9" y="3319419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CasellaDiTesto 33">
                <a:extLst>
                  <a:ext uri="{FF2B5EF4-FFF2-40B4-BE49-F238E27FC236}">
                    <a16:creationId xmlns:a16="http://schemas.microsoft.com/office/drawing/2014/main" id="{CC5A43EB-6BC0-4677-8309-AFAFF7BAA591}"/>
                  </a:ext>
                </a:extLst>
              </p:cNvPr>
              <p:cNvSpPr txBox="1"/>
              <p:nvPr/>
            </p:nvSpPr>
            <p:spPr>
              <a:xfrm>
                <a:off x="408418" y="3338876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February 2013</a:t>
                </a:r>
              </a:p>
            </p:txBody>
          </p:sp>
          <p:sp>
            <p:nvSpPr>
              <p:cNvPr id="256" name="CasellaDiTesto 33">
                <a:extLst>
                  <a:ext uri="{FF2B5EF4-FFF2-40B4-BE49-F238E27FC236}">
                    <a16:creationId xmlns:a16="http://schemas.microsoft.com/office/drawing/2014/main" id="{C479361B-825D-4AC2-BD4F-DBBC2698645A}"/>
                  </a:ext>
                </a:extLst>
              </p:cNvPr>
              <p:cNvSpPr txBox="1"/>
              <p:nvPr/>
            </p:nvSpPr>
            <p:spPr>
              <a:xfrm>
                <a:off x="408418" y="2402405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Telecommunications</a:t>
                </a:r>
              </a:p>
            </p:txBody>
          </p:sp>
          <p:sp>
            <p:nvSpPr>
              <p:cNvPr id="257" name="CasellaDiTesto 33">
                <a:extLst>
                  <a:ext uri="{FF2B5EF4-FFF2-40B4-BE49-F238E27FC236}">
                    <a16:creationId xmlns:a16="http://schemas.microsoft.com/office/drawing/2014/main" id="{B9E08CAF-B159-46FB-A27C-F5DBCBD9DC94}"/>
                  </a:ext>
                </a:extLst>
              </p:cNvPr>
              <p:cNvSpPr txBox="1"/>
              <p:nvPr/>
            </p:nvSpPr>
            <p:spPr>
              <a:xfrm>
                <a:off x="408418" y="3431274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Nomad &amp; Global Coordinator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12D738D-CE59-B14C-9491-6504A8401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7420" y="2648901"/>
                <a:ext cx="738912" cy="329395"/>
              </a:xfrm>
              <a:prstGeom prst="rect">
                <a:avLst/>
              </a:prstGeom>
            </p:spPr>
          </p:pic>
          <p:pic>
            <p:nvPicPr>
              <p:cNvPr id="356" name="Picture 2" descr="Aim Italia (Borsa Italiana): Cos&amp;#39;è e Come funziona">
                <a:extLst>
                  <a:ext uri="{FF2B5EF4-FFF2-40B4-BE49-F238E27FC236}">
                    <a16:creationId xmlns:a16="http://schemas.microsoft.com/office/drawing/2014/main" id="{595279BB-A6B8-4EC7-928E-30A950446C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306" y="3048249"/>
                <a:ext cx="615142" cy="232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3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A7C48EB3-74F7-4CF7-85BF-2CA41A6F6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927" y="3048248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4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7B4284FF-F976-4775-8892-313A34C07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912" y="3048248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7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30E73F0D-2927-4758-833E-4479FA19E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047" y="3048247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458C4F-D155-9E83-2FEE-B9007093139E}"/>
              </a:ext>
            </a:extLst>
          </p:cNvPr>
          <p:cNvGrpSpPr/>
          <p:nvPr/>
        </p:nvGrpSpPr>
        <p:grpSpPr>
          <a:xfrm>
            <a:off x="397769" y="3648575"/>
            <a:ext cx="1147070" cy="1203619"/>
            <a:chOff x="7599161" y="2320700"/>
            <a:chExt cx="1147070" cy="1203619"/>
          </a:xfrm>
        </p:grpSpPr>
        <p:sp>
          <p:nvSpPr>
            <p:cNvPr id="420" name="Rettangolo 36">
              <a:extLst>
                <a:ext uri="{FF2B5EF4-FFF2-40B4-BE49-F238E27FC236}">
                  <a16:creationId xmlns:a16="http://schemas.microsoft.com/office/drawing/2014/main" id="{786C4D5A-9910-4779-8877-747247CB6D83}"/>
                </a:ext>
              </a:extLst>
            </p:cNvPr>
            <p:cNvSpPr/>
            <p:nvPr/>
          </p:nvSpPr>
          <p:spPr>
            <a:xfrm>
              <a:off x="7599161" y="2320700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7AD916E8-9E2E-4F10-8254-44E1B52102F8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25142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DFAA117B-73FA-4FD1-9F6E-FC993F0A18DC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331941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CasellaDiTesto 33">
              <a:extLst>
                <a:ext uri="{FF2B5EF4-FFF2-40B4-BE49-F238E27FC236}">
                  <a16:creationId xmlns:a16="http://schemas.microsoft.com/office/drawing/2014/main" id="{72DBCCBD-AB5C-4E82-AA05-35D66CD81933}"/>
                </a:ext>
              </a:extLst>
            </p:cNvPr>
            <p:cNvSpPr txBox="1"/>
            <p:nvPr/>
          </p:nvSpPr>
          <p:spPr>
            <a:xfrm>
              <a:off x="7609810" y="33388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October 2011</a:t>
              </a:r>
            </a:p>
          </p:txBody>
        </p:sp>
        <p:sp>
          <p:nvSpPr>
            <p:cNvPr id="424" name="CasellaDiTesto 33">
              <a:extLst>
                <a:ext uri="{FF2B5EF4-FFF2-40B4-BE49-F238E27FC236}">
                  <a16:creationId xmlns:a16="http://schemas.microsoft.com/office/drawing/2014/main" id="{21E03696-BBF2-4A8B-B745-5AE4CBDF8168}"/>
                </a:ext>
              </a:extLst>
            </p:cNvPr>
            <p:cNvSpPr txBox="1"/>
            <p:nvPr/>
          </p:nvSpPr>
          <p:spPr>
            <a:xfrm>
              <a:off x="7609810" y="240240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Renewable Energies</a:t>
              </a:r>
            </a:p>
          </p:txBody>
        </p:sp>
        <p:sp>
          <p:nvSpPr>
            <p:cNvPr id="425" name="CasellaDiTesto 33">
              <a:extLst>
                <a:ext uri="{FF2B5EF4-FFF2-40B4-BE49-F238E27FC236}">
                  <a16:creationId xmlns:a16="http://schemas.microsoft.com/office/drawing/2014/main" id="{19254994-6F33-478C-A830-3266DA71846D}"/>
                </a:ext>
              </a:extLst>
            </p:cNvPr>
            <p:cNvSpPr txBox="1"/>
            <p:nvPr/>
          </p:nvSpPr>
          <p:spPr>
            <a:xfrm>
              <a:off x="7609810" y="343127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299327-BAC6-8B40-8C43-B744DD21E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773557" y="2635548"/>
              <a:ext cx="788321" cy="342748"/>
            </a:xfrm>
            <a:prstGeom prst="rect">
              <a:avLst/>
            </a:prstGeom>
          </p:spPr>
        </p:pic>
        <p:pic>
          <p:nvPicPr>
            <p:cNvPr id="448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F8F056BD-FF4F-4F33-9464-5276F58E5F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147" y="3048246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" name="Rectangle 2">
            <a:extLst>
              <a:ext uri="{FF2B5EF4-FFF2-40B4-BE49-F238E27FC236}">
                <a16:creationId xmlns:a16="http://schemas.microsoft.com/office/drawing/2014/main" id="{5208AB51-FEB2-4FCE-8082-56FC364BC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sz="2000">
                <a:solidFill>
                  <a:srgbClr val="004C4C"/>
                </a:solidFill>
              </a:rPr>
              <a:t>Track Record in ECM </a:t>
            </a:r>
            <a:r>
              <a:rPr lang="it-IT" sz="1600" b="0">
                <a:solidFill>
                  <a:srgbClr val="004C4C"/>
                </a:solidFill>
              </a:rPr>
              <a:t>–</a:t>
            </a:r>
            <a:r>
              <a:rPr lang="it-IT" sz="2000">
                <a:solidFill>
                  <a:srgbClr val="004C4C"/>
                </a:solidFill>
              </a:rPr>
              <a:t> </a:t>
            </a:r>
            <a:r>
              <a:rPr lang="it-IT" sz="1400" b="0" i="1" err="1">
                <a:solidFill>
                  <a:srgbClr val="004C4C"/>
                </a:solidFill>
              </a:rPr>
              <a:t>Selected</a:t>
            </a:r>
            <a:r>
              <a:rPr lang="it-IT" sz="1400" b="0" i="1">
                <a:solidFill>
                  <a:srgbClr val="004C4C"/>
                </a:solidFill>
              </a:rPr>
              <a:t> list (2/2)</a:t>
            </a:r>
            <a:endParaRPr lang="en-GB" sz="2000">
              <a:solidFill>
                <a:srgbClr val="004C4C"/>
              </a:solidFill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31E72CF-BAF4-FB1C-B7D9-4D13D8FCEE96}"/>
              </a:ext>
            </a:extLst>
          </p:cNvPr>
          <p:cNvGrpSpPr/>
          <p:nvPr/>
        </p:nvGrpSpPr>
        <p:grpSpPr>
          <a:xfrm>
            <a:off x="397769" y="992825"/>
            <a:ext cx="1147070" cy="1203619"/>
            <a:chOff x="7599161" y="4976449"/>
            <a:chExt cx="1147070" cy="1203619"/>
          </a:xfrm>
        </p:grpSpPr>
        <p:sp>
          <p:nvSpPr>
            <p:cNvPr id="140" name="Rettangolo 36">
              <a:extLst>
                <a:ext uri="{FF2B5EF4-FFF2-40B4-BE49-F238E27FC236}">
                  <a16:creationId xmlns:a16="http://schemas.microsoft.com/office/drawing/2014/main" id="{58A76F86-FDE0-7CCC-D92C-8033D26EBE28}"/>
                </a:ext>
              </a:extLst>
            </p:cNvPr>
            <p:cNvSpPr/>
            <p:nvPr/>
          </p:nvSpPr>
          <p:spPr>
            <a:xfrm>
              <a:off x="7599161" y="4976449"/>
              <a:ext cx="1147070" cy="1203619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F3872987-B686-34BB-FB62-43F8B2BF751D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517000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E6A0432-7C8D-57BA-8D27-06122916EAD7}"/>
                </a:ext>
              </a:extLst>
            </p:cNvPr>
            <p:cNvCxnSpPr>
              <a:cxnSpLocks/>
            </p:cNvCxnSpPr>
            <p:nvPr/>
          </p:nvCxnSpPr>
          <p:spPr>
            <a:xfrm>
              <a:off x="7651301" y="5975168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CasellaDiTesto 33">
              <a:extLst>
                <a:ext uri="{FF2B5EF4-FFF2-40B4-BE49-F238E27FC236}">
                  <a16:creationId xmlns:a16="http://schemas.microsoft.com/office/drawing/2014/main" id="{346EC344-CD11-9F8E-AEEF-C99CF2A8413F}"/>
                </a:ext>
              </a:extLst>
            </p:cNvPr>
            <p:cNvSpPr txBox="1"/>
            <p:nvPr/>
          </p:nvSpPr>
          <p:spPr>
            <a:xfrm>
              <a:off x="7609810" y="5994625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July 2014</a:t>
              </a:r>
            </a:p>
          </p:txBody>
        </p:sp>
        <p:sp>
          <p:nvSpPr>
            <p:cNvPr id="144" name="CasellaDiTesto 33">
              <a:extLst>
                <a:ext uri="{FF2B5EF4-FFF2-40B4-BE49-F238E27FC236}">
                  <a16:creationId xmlns:a16="http://schemas.microsoft.com/office/drawing/2014/main" id="{79029B7A-5AD8-0C32-6244-612F33DF2AA5}"/>
                </a:ext>
              </a:extLst>
            </p:cNvPr>
            <p:cNvSpPr txBox="1"/>
            <p:nvPr/>
          </p:nvSpPr>
          <p:spPr>
            <a:xfrm>
              <a:off x="7609810" y="505815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Jazz Club &amp; Restaurant</a:t>
              </a:r>
            </a:p>
          </p:txBody>
        </p:sp>
        <p:sp>
          <p:nvSpPr>
            <p:cNvPr id="145" name="CasellaDiTesto 33">
              <a:extLst>
                <a:ext uri="{FF2B5EF4-FFF2-40B4-BE49-F238E27FC236}">
                  <a16:creationId xmlns:a16="http://schemas.microsoft.com/office/drawing/2014/main" id="{F37D8377-876E-D79F-EA3D-9B8E12224860}"/>
                </a:ext>
              </a:extLst>
            </p:cNvPr>
            <p:cNvSpPr txBox="1"/>
            <p:nvPr/>
          </p:nvSpPr>
          <p:spPr>
            <a:xfrm>
              <a:off x="7609810" y="608702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Nomad &amp; Global Coordinator</a:t>
              </a:r>
            </a:p>
          </p:txBody>
        </p:sp>
        <p:pic>
          <p:nvPicPr>
            <p:cNvPr id="146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38B595CD-0EE8-0F0D-2830-B15C251A4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9801" y="5669557"/>
              <a:ext cx="615142" cy="23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CF0E354C-DBAE-1A34-DAD6-BAABF22C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719559" y="5347354"/>
              <a:ext cx="915625" cy="298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1898113"/>
      </p:ext>
    </p:extLst>
  </p:cSld>
  <p:clrMapOvr>
    <a:masterClrMapping/>
  </p:clrMapOvr>
  <p:transition advClick="0" advTm="8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C94E89-EE22-4159-8784-22DBC77A1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5" r="45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ADEA8351-7337-114B-A31D-CCE3F4DDE2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tx1">
              <a:lumMod val="50000"/>
              <a:alpha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3C9F3F3-E45D-6C46-9165-45E2E50F1B5C}"/>
              </a:ext>
            </a:extLst>
          </p:cNvPr>
          <p:cNvSpPr txBox="1">
            <a:spLocks/>
          </p:cNvSpPr>
          <p:nvPr/>
        </p:nvSpPr>
        <p:spPr>
          <a:xfrm>
            <a:off x="1598854" y="5425912"/>
            <a:ext cx="7031627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just">
              <a:lnSpc>
                <a:spcPct val="100000"/>
              </a:lnSpc>
              <a:spcBef>
                <a:spcPts val="100"/>
              </a:spcBef>
              <a:tabLst>
                <a:tab pos="1972310" algn="l"/>
              </a:tabLst>
            </a:pPr>
            <a:r>
              <a:rPr lang="it-IT" sz="3300" b="1" spc="695">
                <a:solidFill>
                  <a:schemeClr val="bg1"/>
                </a:solidFill>
                <a:latin typeface="+mn-lt"/>
                <a:cs typeface="Calibri"/>
              </a:rPr>
              <a:t>Dicono di Noi</a:t>
            </a: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97015E92-5C0D-3E4C-AAD5-5EC3744CB968}"/>
              </a:ext>
            </a:extLst>
          </p:cNvPr>
          <p:cNvSpPr txBox="1">
            <a:spLocks/>
          </p:cNvSpPr>
          <p:nvPr/>
        </p:nvSpPr>
        <p:spPr>
          <a:xfrm>
            <a:off x="0" y="5425912"/>
            <a:ext cx="1321118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lnSpc>
                <a:spcPct val="100000"/>
              </a:lnSpc>
              <a:spcBef>
                <a:spcPts val="100"/>
              </a:spcBef>
              <a:tabLst>
                <a:tab pos="1972310" algn="l"/>
              </a:tabLst>
            </a:pPr>
            <a:r>
              <a:rPr lang="it-IT" sz="3300" spc="670">
                <a:solidFill>
                  <a:schemeClr val="bg1"/>
                </a:solidFill>
                <a:latin typeface="+mn-lt"/>
                <a:cs typeface="Calibri"/>
              </a:rPr>
              <a:t>3.</a:t>
            </a:r>
            <a:endParaRPr lang="it-IT" sz="330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F4D2A27-08F7-AB4B-825D-EF90B1C64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119" y="1152000"/>
            <a:ext cx="45719" cy="4778375"/>
          </a:xfrm>
          <a:prstGeom prst="rect">
            <a:avLst/>
          </a:prstGeom>
          <a:solidFill>
            <a:srgbClr val="1B6565"/>
          </a:solidFill>
          <a:ln w="19050" algn="ctr">
            <a:noFill/>
            <a:miter lim="800000"/>
            <a:headEnd/>
            <a:tailEnd/>
          </a:ln>
        </p:spPr>
        <p:txBody>
          <a:bodyPr wrap="none" lIns="108000" tIns="46800" rIns="93600" bIns="46800" anchor="ctr"/>
          <a:lstStyle/>
          <a:p>
            <a:endParaRPr lang="it-IT" sz="1800"/>
          </a:p>
        </p:txBody>
      </p:sp>
      <p:pic>
        <p:nvPicPr>
          <p:cNvPr id="13" name="Immagine 13">
            <a:extLst>
              <a:ext uri="{FF2B5EF4-FFF2-40B4-BE49-F238E27FC236}">
                <a16:creationId xmlns:a16="http://schemas.microsoft.com/office/drawing/2014/main" id="{3FD6AA9C-F069-4257-BCEA-E3A0ED07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5" y="6266568"/>
            <a:ext cx="569443" cy="5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4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3B11FE-880F-4DF4-96A7-1DE46A21068D}"/>
              </a:ext>
            </a:extLst>
          </p:cNvPr>
          <p:cNvSpPr/>
          <p:nvPr/>
        </p:nvSpPr>
        <p:spPr bwMode="auto">
          <a:xfrm>
            <a:off x="504000" y="978826"/>
            <a:ext cx="3910421" cy="174825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881EA5-E362-480F-A59F-60BDF8BB8809}"/>
              </a:ext>
            </a:extLst>
          </p:cNvPr>
          <p:cNvSpPr/>
          <p:nvPr/>
        </p:nvSpPr>
        <p:spPr bwMode="auto">
          <a:xfrm>
            <a:off x="6635065" y="978826"/>
            <a:ext cx="2021289" cy="184127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A56D61-AB39-4E88-A04C-CF370BD66634}"/>
              </a:ext>
            </a:extLst>
          </p:cNvPr>
          <p:cNvSpPr/>
          <p:nvPr/>
        </p:nvSpPr>
        <p:spPr bwMode="auto">
          <a:xfrm>
            <a:off x="504000" y="2801493"/>
            <a:ext cx="1880612" cy="340587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56110-9D26-408B-AE68-99971AD2A418}"/>
              </a:ext>
            </a:extLst>
          </p:cNvPr>
          <p:cNvSpPr/>
          <p:nvPr/>
        </p:nvSpPr>
        <p:spPr bwMode="auto">
          <a:xfrm>
            <a:off x="6635064" y="2906062"/>
            <a:ext cx="2026697" cy="184859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1A1913-2F73-4139-904E-25445A5989CC}"/>
              </a:ext>
            </a:extLst>
          </p:cNvPr>
          <p:cNvSpPr/>
          <p:nvPr/>
        </p:nvSpPr>
        <p:spPr bwMode="auto">
          <a:xfrm>
            <a:off x="2477888" y="2805953"/>
            <a:ext cx="1936533" cy="174379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5DCD72-A1A4-4A52-BA90-67731D38E0D8}"/>
              </a:ext>
            </a:extLst>
          </p:cNvPr>
          <p:cNvSpPr/>
          <p:nvPr/>
        </p:nvSpPr>
        <p:spPr bwMode="auto">
          <a:xfrm>
            <a:off x="4507134" y="978825"/>
            <a:ext cx="2026698" cy="357091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AC1988-EE80-42D4-9875-AB73EAF2C5EB}"/>
              </a:ext>
            </a:extLst>
          </p:cNvPr>
          <p:cNvSpPr/>
          <p:nvPr/>
        </p:nvSpPr>
        <p:spPr bwMode="auto">
          <a:xfrm>
            <a:off x="6635063" y="4840620"/>
            <a:ext cx="2026698" cy="13667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02" name="Slide Number Placeholder 3">
            <a:extLst>
              <a:ext uri="{FF2B5EF4-FFF2-40B4-BE49-F238E27FC236}">
                <a16:creationId xmlns:a16="http://schemas.microsoft.com/office/drawing/2014/main" id="{9AA913C2-69E1-46E3-B9E7-6189A6A47B41}"/>
              </a:ext>
            </a:extLst>
          </p:cNvPr>
          <p:cNvSpPr txBox="1">
            <a:spLocks/>
          </p:cNvSpPr>
          <p:nvPr/>
        </p:nvSpPr>
        <p:spPr>
          <a:xfrm>
            <a:off x="8359917" y="6416508"/>
            <a:ext cx="477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7FA093-08D2-4C92-9244-133F8DBF198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 descr="Belga Azelis acquisisce Came (prodotti chimici). Gli advisor finanziari -  Financecommunity">
            <a:extLst>
              <a:ext uri="{FF2B5EF4-FFF2-40B4-BE49-F238E27FC236}">
                <a16:creationId xmlns:a16="http://schemas.microsoft.com/office/drawing/2014/main" id="{FA289A4B-5225-417A-B4EB-ABC5C7B38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2"/>
          <a:stretch/>
        </p:blipFill>
        <p:spPr bwMode="auto">
          <a:xfrm>
            <a:off x="589638" y="1087895"/>
            <a:ext cx="1315473" cy="1365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_foodcommunity_new - Cemi Milano">
            <a:extLst>
              <a:ext uri="{FF2B5EF4-FFF2-40B4-BE49-F238E27FC236}">
                <a16:creationId xmlns:a16="http://schemas.microsoft.com/office/drawing/2014/main" id="{663A8964-D04C-4D73-9236-6749EC747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t="21553" r="12097" b="25675"/>
          <a:stretch/>
        </p:blipFill>
        <p:spPr bwMode="auto">
          <a:xfrm>
            <a:off x="3257567" y="2294592"/>
            <a:ext cx="941587" cy="3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F891B1A-FE0B-4E40-84E0-84672A88F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42" y="1087894"/>
            <a:ext cx="2367847" cy="679877"/>
          </a:xfrm>
          <a:prstGeom prst="rect">
            <a:avLst/>
          </a:prstGeom>
        </p:spPr>
      </p:pic>
      <p:pic>
        <p:nvPicPr>
          <p:cNvPr id="1032" name="Picture 8" descr="Alfrus Srl | La lavorazione mandorle tra tradizione e innovazione">
            <a:extLst>
              <a:ext uri="{FF2B5EF4-FFF2-40B4-BE49-F238E27FC236}">
                <a16:creationId xmlns:a16="http://schemas.microsoft.com/office/drawing/2014/main" id="{022D74D8-F69E-4785-8150-72B8DFF7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51" y="1874302"/>
            <a:ext cx="1005736" cy="7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mona Farming is Responsible Agriculture | Pomona Farming">
            <a:extLst>
              <a:ext uri="{FF2B5EF4-FFF2-40B4-BE49-F238E27FC236}">
                <a16:creationId xmlns:a16="http://schemas.microsoft.com/office/drawing/2014/main" id="{C11992AB-28E2-4D98-A513-3581F9F2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57" y="1952259"/>
            <a:ext cx="812605" cy="2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FB395-B889-4C21-9E08-FA21DDD234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987" y="4551546"/>
            <a:ext cx="1821115" cy="7238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16BF911-B78C-40C3-BC27-1A140FEA9AAB}"/>
              </a:ext>
            </a:extLst>
          </p:cNvPr>
          <p:cNvSpPr/>
          <p:nvPr/>
        </p:nvSpPr>
        <p:spPr bwMode="auto">
          <a:xfrm>
            <a:off x="714625" y="2472691"/>
            <a:ext cx="1065498" cy="23533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900" b="1" i="1">
                <a:solidFill>
                  <a:srgbClr val="000000"/>
                </a:solidFill>
              </a:rPr>
              <a:t>28 Dicembre 2021</a:t>
            </a:r>
            <a:endParaRPr kumimoji="0" lang="it-IT" sz="900" b="1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1038" name="Picture 14" descr="Orienta Partners Investor Profile: Portfolio &amp;amp; Exits | PitchBook">
            <a:extLst>
              <a:ext uri="{FF2B5EF4-FFF2-40B4-BE49-F238E27FC236}">
                <a16:creationId xmlns:a16="http://schemas.microsoft.com/office/drawing/2014/main" id="{1B079FDC-CA2B-47DE-9DEC-DA3260010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0" b="32641"/>
          <a:stretch/>
        </p:blipFill>
        <p:spPr bwMode="auto">
          <a:xfrm>
            <a:off x="642160" y="5386026"/>
            <a:ext cx="679819" cy="24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MA SRL - Distretto aerospaziale piemonte">
            <a:extLst>
              <a:ext uri="{FF2B5EF4-FFF2-40B4-BE49-F238E27FC236}">
                <a16:creationId xmlns:a16="http://schemas.microsoft.com/office/drawing/2014/main" id="{A84A22F5-AD8C-41BD-88E5-BB3223D4B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1" b="17335"/>
          <a:stretch/>
        </p:blipFill>
        <p:spPr bwMode="auto">
          <a:xfrm>
            <a:off x="1437047" y="5340805"/>
            <a:ext cx="793732" cy="3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rkios Italy e Banca Valsabbina, insieme per le Pmi | WeWealth">
            <a:extLst>
              <a:ext uri="{FF2B5EF4-FFF2-40B4-BE49-F238E27FC236}">
                <a16:creationId xmlns:a16="http://schemas.microsoft.com/office/drawing/2014/main" id="{80EC106B-5D69-411B-A771-3664A497B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1"/>
          <a:stretch/>
        </p:blipFill>
        <p:spPr bwMode="auto">
          <a:xfrm>
            <a:off x="613351" y="3067430"/>
            <a:ext cx="1692386" cy="13928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inancecommunity.it – LC Publishing Group">
            <a:extLst>
              <a:ext uri="{FF2B5EF4-FFF2-40B4-BE49-F238E27FC236}">
                <a16:creationId xmlns:a16="http://schemas.microsoft.com/office/drawing/2014/main" id="{85A37A9F-E80C-4508-8E49-B3D465E94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9" b="34785"/>
          <a:stretch/>
        </p:blipFill>
        <p:spPr bwMode="auto">
          <a:xfrm>
            <a:off x="766567" y="5673668"/>
            <a:ext cx="1355478" cy="47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0061C3E-C263-4836-97B0-4153E6F0CD89}"/>
              </a:ext>
            </a:extLst>
          </p:cNvPr>
          <p:cNvSpPr/>
          <p:nvPr/>
        </p:nvSpPr>
        <p:spPr bwMode="auto">
          <a:xfrm>
            <a:off x="745677" y="2821778"/>
            <a:ext cx="1382740" cy="23533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900" b="1" i="1">
                <a:solidFill>
                  <a:srgbClr val="000000"/>
                </a:solidFill>
              </a:rPr>
              <a:t>4 Novembre 2020</a:t>
            </a:r>
            <a:endParaRPr kumimoji="0" lang="it-IT" sz="900" b="1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1046" name="Picture 22" descr="Integrae sim: &amp;quot;Ottimisti? Sì, ma lo Stato agisca&amp;quot; - Investire">
            <a:extLst>
              <a:ext uri="{FF2B5EF4-FFF2-40B4-BE49-F238E27FC236}">
                <a16:creationId xmlns:a16="http://schemas.microsoft.com/office/drawing/2014/main" id="{B619919B-EDD8-4DF6-A686-D241773F3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7" b="9239"/>
          <a:stretch/>
        </p:blipFill>
        <p:spPr bwMode="auto">
          <a:xfrm>
            <a:off x="2525289" y="3451860"/>
            <a:ext cx="1840156" cy="6545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8DE5526-27B6-4B9C-8FEB-3C2276CDBDEF}"/>
              </a:ext>
            </a:extLst>
          </p:cNvPr>
          <p:cNvSpPr/>
          <p:nvPr/>
        </p:nvSpPr>
        <p:spPr bwMode="auto">
          <a:xfrm>
            <a:off x="2525289" y="4219547"/>
            <a:ext cx="1065498" cy="23533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900" b="1" i="1">
                <a:solidFill>
                  <a:srgbClr val="000000"/>
                </a:solidFill>
              </a:rPr>
              <a:t>19 Giugno 2020</a:t>
            </a:r>
            <a:endParaRPr kumimoji="0" lang="it-IT" sz="900" b="1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DAEC71F-52D8-40E3-B482-5FFD3DC7865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8159" b="62274"/>
          <a:stretch/>
        </p:blipFill>
        <p:spPr>
          <a:xfrm>
            <a:off x="2511076" y="2847904"/>
            <a:ext cx="1869593" cy="23533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9EC9D0B-4896-4765-B214-8EDC4E8D608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2659"/>
          <a:stretch/>
        </p:blipFill>
        <p:spPr>
          <a:xfrm>
            <a:off x="2525289" y="3092152"/>
            <a:ext cx="1832613" cy="322016"/>
          </a:xfrm>
          <a:prstGeom prst="rect">
            <a:avLst/>
          </a:prstGeom>
        </p:spPr>
      </p:pic>
      <p:pic>
        <p:nvPicPr>
          <p:cNvPr id="1048" name="Picture 24" descr="Sebino | Market Insight">
            <a:extLst>
              <a:ext uri="{FF2B5EF4-FFF2-40B4-BE49-F238E27FC236}">
                <a16:creationId xmlns:a16="http://schemas.microsoft.com/office/drawing/2014/main" id="{605C3EE9-B59C-4E10-91BE-2DD3DCA9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54" y="4226326"/>
            <a:ext cx="740052" cy="23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F8BF35D0-C79F-48BA-8014-58EDEF39F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58" y="3482727"/>
            <a:ext cx="547828" cy="10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01. Dati della richiesta 02. Dati anagrafici 03. Riepilogo della richiesta  Richiedi informazioni per il tuo soggiorno Non impegnativa ai fini della  prenotazione Arrivo Partenza Seleziona le strutture fabilia® Family Hotel  Bellaria Igea Marina, Bellaria fabilia ...">
            <a:extLst>
              <a:ext uri="{FF2B5EF4-FFF2-40B4-BE49-F238E27FC236}">
                <a16:creationId xmlns:a16="http://schemas.microsoft.com/office/drawing/2014/main" id="{A6B7AC44-531E-42F1-ACA5-28304D48B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32" y="3655034"/>
            <a:ext cx="1068907" cy="51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EEC409-D1E8-4E30-92CE-5964CC12A11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66489"/>
          <a:stretch/>
        </p:blipFill>
        <p:spPr>
          <a:xfrm>
            <a:off x="6663992" y="2942712"/>
            <a:ext cx="1976008" cy="244834"/>
          </a:xfrm>
          <a:prstGeom prst="rect">
            <a:avLst/>
          </a:prstGeom>
        </p:spPr>
      </p:pic>
      <p:pic>
        <p:nvPicPr>
          <p:cNvPr id="53" name="Picture 26">
            <a:extLst>
              <a:ext uri="{FF2B5EF4-FFF2-40B4-BE49-F238E27FC236}">
                <a16:creationId xmlns:a16="http://schemas.microsoft.com/office/drawing/2014/main" id="{2638A94C-DC30-43F5-8288-1B2A5F05C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78" y="4214297"/>
            <a:ext cx="842593" cy="15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1278CF-8730-4867-90D2-0429431F60C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3364" b="49747"/>
          <a:stretch/>
        </p:blipFill>
        <p:spPr>
          <a:xfrm>
            <a:off x="6663992" y="3166209"/>
            <a:ext cx="1976008" cy="12339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371CC80-7512-4551-A981-EBF2F2C2599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55322" b="-1"/>
          <a:stretch/>
        </p:blipFill>
        <p:spPr>
          <a:xfrm>
            <a:off x="6669391" y="3299460"/>
            <a:ext cx="1976008" cy="326428"/>
          </a:xfrm>
          <a:prstGeom prst="rect">
            <a:avLst/>
          </a:prstGeom>
        </p:spPr>
      </p:pic>
      <p:pic>
        <p:nvPicPr>
          <p:cNvPr id="1052" name="Picture 28" descr="Deborah Setola Archivi - Financecommunity">
            <a:extLst>
              <a:ext uri="{FF2B5EF4-FFF2-40B4-BE49-F238E27FC236}">
                <a16:creationId xmlns:a16="http://schemas.microsoft.com/office/drawing/2014/main" id="{FCE1F96C-F6B1-4A8C-B2EB-8AC093993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t="3964" r="25364"/>
          <a:stretch/>
        </p:blipFill>
        <p:spPr bwMode="auto">
          <a:xfrm>
            <a:off x="7790684" y="3581398"/>
            <a:ext cx="771414" cy="9228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0" descr="Financecommunity.it – LC Publishing Group">
            <a:extLst>
              <a:ext uri="{FF2B5EF4-FFF2-40B4-BE49-F238E27FC236}">
                <a16:creationId xmlns:a16="http://schemas.microsoft.com/office/drawing/2014/main" id="{4E4A8312-0822-4F43-81C8-D0ED0503B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9" b="34785"/>
          <a:stretch/>
        </p:blipFill>
        <p:spPr bwMode="auto">
          <a:xfrm>
            <a:off x="6763238" y="4393214"/>
            <a:ext cx="897874" cy="31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71D3145-9F65-4439-A26B-57215A982E0E}"/>
              </a:ext>
            </a:extLst>
          </p:cNvPr>
          <p:cNvSpPr/>
          <p:nvPr/>
        </p:nvSpPr>
        <p:spPr bwMode="auto">
          <a:xfrm>
            <a:off x="7642977" y="4514658"/>
            <a:ext cx="1065498" cy="23533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900" b="1" i="1">
                <a:solidFill>
                  <a:srgbClr val="000000"/>
                </a:solidFill>
              </a:rPr>
              <a:t>28 Luglio 2020</a:t>
            </a:r>
            <a:endParaRPr kumimoji="0" lang="it-IT" sz="900" b="1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D3A17617-EFCD-420A-8D6F-29EADF90D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75788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4C4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Dicono di Noi (1/2)</a:t>
            </a:r>
            <a:endParaRPr kumimoji="0" lang="it-IT" sz="1600" b="1" i="1" u="none" strike="noStrike" kern="1200" cap="none" spc="0" normalizeH="0" baseline="0" noProof="0">
              <a:ln>
                <a:noFill/>
              </a:ln>
              <a:solidFill>
                <a:srgbClr val="004C4C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2215CA-EFD0-469C-A445-B05DD4250859}"/>
              </a:ext>
            </a:extLst>
          </p:cNvPr>
          <p:cNvSpPr/>
          <p:nvPr/>
        </p:nvSpPr>
        <p:spPr bwMode="auto">
          <a:xfrm>
            <a:off x="2481580" y="4631997"/>
            <a:ext cx="4052252" cy="157537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291F89C-53D4-42EA-9B83-B2595A1C990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8823"/>
          <a:stretch/>
        </p:blipFill>
        <p:spPr>
          <a:xfrm>
            <a:off x="2580506" y="4699560"/>
            <a:ext cx="1353973" cy="12345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041FCF1-5913-4477-8913-4782E373D38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22747" y="5341041"/>
            <a:ext cx="2460785" cy="7479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BD48D15-109A-4B15-B7D6-A9C21D412EFF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23894" b="29077"/>
          <a:stretch/>
        </p:blipFill>
        <p:spPr>
          <a:xfrm>
            <a:off x="5419164" y="4702080"/>
            <a:ext cx="1101690" cy="51811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6345E9B-FECE-4266-B5A7-8EFB52AE639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90820" y="4739298"/>
            <a:ext cx="551810" cy="55181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B1AA6EE-7792-449A-92CA-D30D408038D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8774" t="25002" r="7273" b="27568"/>
          <a:stretch/>
        </p:blipFill>
        <p:spPr>
          <a:xfrm>
            <a:off x="4677099" y="4876839"/>
            <a:ext cx="779380" cy="31235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D2DAE16-6C67-4EBE-A2B6-5E1B6C518E74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7895" t="17790" r="28699" b="21282"/>
          <a:stretch/>
        </p:blipFill>
        <p:spPr>
          <a:xfrm>
            <a:off x="8073589" y="1718319"/>
            <a:ext cx="329338" cy="3076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028A7B1-2D54-4BE8-A11F-8F91AAF22CFA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2134" t="18673" r="18620" b="16075"/>
          <a:stretch/>
        </p:blipFill>
        <p:spPr>
          <a:xfrm>
            <a:off x="8045996" y="1378669"/>
            <a:ext cx="420541" cy="29132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BDED2E1-EB8D-4600-8739-5E90F71F2E7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23894" b="29077"/>
          <a:stretch/>
        </p:blipFill>
        <p:spPr>
          <a:xfrm>
            <a:off x="7885863" y="1007939"/>
            <a:ext cx="704790" cy="33145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7E5E4B0-D59E-4108-8B81-C55CA59B276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87873" y="1263880"/>
            <a:ext cx="1148032" cy="7543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0D220A7A-DA85-46A9-B0D3-27FD793B8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036" y="2882222"/>
            <a:ext cx="1263412" cy="13581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7892B79-8E9D-4BD1-8A08-4A72924841F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61477" y="2070442"/>
            <a:ext cx="1924499" cy="669505"/>
          </a:xfrm>
          <a:prstGeom prst="rect">
            <a:avLst/>
          </a:prstGeom>
        </p:spPr>
      </p:pic>
      <p:pic>
        <p:nvPicPr>
          <p:cNvPr id="81" name="Picture 2" descr="MACA Engineering Srl - member of AROL GROUP">
            <a:extLst>
              <a:ext uri="{FF2B5EF4-FFF2-40B4-BE49-F238E27FC236}">
                <a16:creationId xmlns:a16="http://schemas.microsoft.com/office/drawing/2014/main" id="{A5BE1A90-E985-4BFF-826E-754E468E5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71" y="1511317"/>
            <a:ext cx="714595" cy="53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0EF6737-3F03-4AA2-A163-7392F2F5E88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23894" b="29077"/>
          <a:stretch/>
        </p:blipFill>
        <p:spPr>
          <a:xfrm>
            <a:off x="4907569" y="1055995"/>
            <a:ext cx="1101690" cy="51811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7898222-0A23-40CB-BEE2-0C8A47784DAF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26079" r="25204"/>
          <a:stretch/>
        </p:blipFill>
        <p:spPr>
          <a:xfrm>
            <a:off x="5564304" y="1614317"/>
            <a:ext cx="801222" cy="32924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3AA9578-331B-49F4-85F8-2E1C931061A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573957" y="5619676"/>
            <a:ext cx="1012715" cy="43323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9032235-D673-413E-8848-1285B3B8540D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t="31070" b="31877"/>
          <a:stretch/>
        </p:blipFill>
        <p:spPr>
          <a:xfrm>
            <a:off x="7521392" y="5288839"/>
            <a:ext cx="606991" cy="22490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7C457DF-5080-4971-ADFD-DC94C95E00F1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t="21334" b="20974"/>
          <a:stretch/>
        </p:blipFill>
        <p:spPr>
          <a:xfrm>
            <a:off x="8098865" y="5297466"/>
            <a:ext cx="497500" cy="20765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C6B3237-54E8-4615-9040-C732334FC528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23894" b="29077"/>
          <a:stretch/>
        </p:blipFill>
        <p:spPr>
          <a:xfrm>
            <a:off x="7673228" y="4889364"/>
            <a:ext cx="775269" cy="36459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8E86E10-9472-431E-8A5C-74C9B9D6438D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17681" t="6532" r="24964"/>
          <a:stretch/>
        </p:blipFill>
        <p:spPr>
          <a:xfrm>
            <a:off x="6680367" y="4893208"/>
            <a:ext cx="807868" cy="1048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3C7CD678-2BEB-4CE0-B06F-F8D905D424B6}"/>
              </a:ext>
            </a:extLst>
          </p:cNvPr>
          <p:cNvSpPr/>
          <p:nvPr/>
        </p:nvSpPr>
        <p:spPr bwMode="auto">
          <a:xfrm>
            <a:off x="4985417" y="4305027"/>
            <a:ext cx="1065498" cy="23533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900" b="1" i="1">
                <a:solidFill>
                  <a:srgbClr val="000000"/>
                </a:solidFill>
              </a:rPr>
              <a:t>4 Febbraio 2020</a:t>
            </a:r>
            <a:endParaRPr kumimoji="0" lang="it-IT" sz="900" b="1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588DB1D-6A96-4460-BC36-A93201075FF0}"/>
              </a:ext>
            </a:extLst>
          </p:cNvPr>
          <p:cNvSpPr/>
          <p:nvPr/>
        </p:nvSpPr>
        <p:spPr bwMode="auto">
          <a:xfrm>
            <a:off x="2717698" y="5950031"/>
            <a:ext cx="1065498" cy="23533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900" b="1" i="1">
                <a:solidFill>
                  <a:srgbClr val="000000"/>
                </a:solidFill>
              </a:rPr>
              <a:t>24 Ottobre 2019</a:t>
            </a:r>
            <a:endParaRPr kumimoji="0" lang="it-IT" sz="900" b="1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0BD870F-A45C-40CA-B1D8-05C2212692C3}"/>
              </a:ext>
            </a:extLst>
          </p:cNvPr>
          <p:cNvSpPr/>
          <p:nvPr/>
        </p:nvSpPr>
        <p:spPr bwMode="auto">
          <a:xfrm>
            <a:off x="6569254" y="5950031"/>
            <a:ext cx="1024950" cy="23533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900" b="1" i="1">
                <a:solidFill>
                  <a:srgbClr val="000000"/>
                </a:solidFill>
              </a:rPr>
              <a:t>20 Febbraio 2018</a:t>
            </a:r>
            <a:endParaRPr kumimoji="0" lang="it-IT" sz="900" b="1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FDA8A8A-A592-4129-9985-B9AFD925BEC2}"/>
              </a:ext>
            </a:extLst>
          </p:cNvPr>
          <p:cNvSpPr/>
          <p:nvPr/>
        </p:nvSpPr>
        <p:spPr bwMode="auto">
          <a:xfrm>
            <a:off x="6519843" y="1018444"/>
            <a:ext cx="1483287" cy="23533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900" b="1" i="1">
                <a:solidFill>
                  <a:srgbClr val="000000"/>
                </a:solidFill>
              </a:rPr>
              <a:t>26 Novembre 2018</a:t>
            </a:r>
            <a:endParaRPr kumimoji="0" lang="it-IT" sz="900" b="1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9CDD6-F6C4-4EAA-8BB4-8374D2DB0748}"/>
              </a:ext>
            </a:extLst>
          </p:cNvPr>
          <p:cNvGrpSpPr/>
          <p:nvPr/>
        </p:nvGrpSpPr>
        <p:grpSpPr>
          <a:xfrm>
            <a:off x="6756433" y="2108869"/>
            <a:ext cx="1796036" cy="672316"/>
            <a:chOff x="6756433" y="2108869"/>
            <a:chExt cx="1796036" cy="67231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C9A7C0D-A115-48BB-8098-65FE5E560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/>
            <a:srcRect b="68281"/>
            <a:stretch/>
          </p:blipFill>
          <p:spPr>
            <a:xfrm>
              <a:off x="6756433" y="2108869"/>
              <a:ext cx="1791126" cy="23711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D393D0B4-4786-412E-9EDD-FA7545191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/>
            <a:srcRect t="29020" b="54323"/>
            <a:stretch/>
          </p:blipFill>
          <p:spPr>
            <a:xfrm>
              <a:off x="6761343" y="2301241"/>
              <a:ext cx="1791126" cy="12452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CB23EEC2-593E-402B-BE05-E6D778D6F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/>
            <a:srcRect t="54804"/>
            <a:stretch/>
          </p:blipFill>
          <p:spPr>
            <a:xfrm>
              <a:off x="6756433" y="2443322"/>
              <a:ext cx="1791126" cy="337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91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egnaposto numero diapositiva 3">
            <a:extLst>
              <a:ext uri="{FF2B5EF4-FFF2-40B4-BE49-F238E27FC236}">
                <a16:creationId xmlns:a16="http://schemas.microsoft.com/office/drawing/2014/main" id="{D6CA8773-913E-49E9-8A55-570FFFF11AC4}"/>
              </a:ext>
            </a:extLst>
          </p:cNvPr>
          <p:cNvSpPr>
            <a:spLocks noGrp="1" noChangeAspect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22AE7-13DC-464D-8778-BF9DFFC1AE17}" type="slidenum"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B4A3DC82-64CB-4B64-B183-6C845F70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ts val="1500"/>
              </a:lnSpc>
              <a:spcAft>
                <a:spcPts val="500"/>
              </a:spcAft>
              <a:defRPr/>
            </a:pPr>
            <a:r>
              <a:rPr lang="it-IT" altLang="en-US" sz="2000">
                <a:solidFill>
                  <a:srgbClr val="004C4C"/>
                </a:solidFill>
              </a:rPr>
              <a:t>Dicono di Noi (2/2)</a:t>
            </a:r>
          </a:p>
        </p:txBody>
      </p:sp>
      <p:sp>
        <p:nvSpPr>
          <p:cNvPr id="25" name="Rettangolo 20">
            <a:extLst>
              <a:ext uri="{FF2B5EF4-FFF2-40B4-BE49-F238E27FC236}">
                <a16:creationId xmlns:a16="http://schemas.microsoft.com/office/drawing/2014/main" id="{DA373E4C-6954-C543-851C-CA702A0A85F4}"/>
              </a:ext>
            </a:extLst>
          </p:cNvPr>
          <p:cNvSpPr/>
          <p:nvPr/>
        </p:nvSpPr>
        <p:spPr bwMode="auto">
          <a:xfrm>
            <a:off x="696573" y="3286443"/>
            <a:ext cx="16001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>
                <a:solidFill>
                  <a:schemeClr val="tx1">
                    <a:lumMod val="75000"/>
                  </a:schemeClr>
                </a:solidFill>
                <a:cs typeface="Vani" panose="020B0502040204020203" pitchFamily="34" charset="0"/>
              </a:rPr>
              <a:t>Sole24ore</a:t>
            </a:r>
            <a:r>
              <a:rPr lang="it-IT" sz="800">
                <a:solidFill>
                  <a:schemeClr val="tx1">
                    <a:lumMod val="75000"/>
                  </a:schemeClr>
                </a:solidFill>
                <a:cs typeface="Vani" panose="020B0502040204020203" pitchFamily="34" charset="0"/>
              </a:rPr>
              <a:t> - Bimbo </a:t>
            </a:r>
            <a:r>
              <a:rPr lang="it-IT" sz="800" err="1">
                <a:solidFill>
                  <a:schemeClr val="tx1">
                    <a:lumMod val="75000"/>
                  </a:schemeClr>
                </a:solidFill>
                <a:cs typeface="Vani" panose="020B0502040204020203" pitchFamily="34" charset="0"/>
              </a:rPr>
              <a:t>Store</a:t>
            </a:r>
            <a:r>
              <a:rPr lang="it-IT" sz="800">
                <a:solidFill>
                  <a:schemeClr val="tx1">
                    <a:lumMod val="75000"/>
                  </a:schemeClr>
                </a:solidFill>
                <a:cs typeface="Vani" panose="020B0502040204020203" pitchFamily="34" charset="0"/>
              </a:rPr>
              <a:t> - Preziosi</a:t>
            </a:r>
          </a:p>
        </p:txBody>
      </p:sp>
      <p:pic>
        <p:nvPicPr>
          <p:cNvPr id="39" name="Picture 37">
            <a:extLst>
              <a:ext uri="{FF2B5EF4-FFF2-40B4-BE49-F238E27FC236}">
                <a16:creationId xmlns:a16="http://schemas.microsoft.com/office/drawing/2014/main" id="{151CDCF5-1285-A445-878F-EA15008D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10" y="1240265"/>
            <a:ext cx="2297637" cy="2013722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</p:pic>
      <p:sp>
        <p:nvSpPr>
          <p:cNvPr id="26" name="Rettangolo 22">
            <a:extLst>
              <a:ext uri="{FF2B5EF4-FFF2-40B4-BE49-F238E27FC236}">
                <a16:creationId xmlns:a16="http://schemas.microsoft.com/office/drawing/2014/main" id="{24B639E7-C9F9-064D-A7C9-07F6A16FAEF1}"/>
              </a:ext>
            </a:extLst>
          </p:cNvPr>
          <p:cNvSpPr/>
          <p:nvPr/>
        </p:nvSpPr>
        <p:spPr bwMode="auto">
          <a:xfrm>
            <a:off x="2928081" y="3284071"/>
            <a:ext cx="1377301" cy="22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>
                <a:solidFill>
                  <a:schemeClr val="tx1">
                    <a:lumMod val="75000"/>
                  </a:schemeClr>
                </a:solidFill>
                <a:cs typeface="Vani" panose="020B0502040204020203" pitchFamily="34" charset="0"/>
              </a:rPr>
              <a:t>Affari Italiani</a:t>
            </a:r>
            <a:r>
              <a:rPr lang="it-IT" sz="800">
                <a:solidFill>
                  <a:schemeClr val="tx1">
                    <a:lumMod val="75000"/>
                  </a:schemeClr>
                </a:solidFill>
                <a:cs typeface="Vani" panose="020B0502040204020203" pitchFamily="34" charset="0"/>
              </a:rPr>
              <a:t> - Bimbo Store</a:t>
            </a:r>
          </a:p>
        </p:txBody>
      </p:sp>
      <p:pic>
        <p:nvPicPr>
          <p:cNvPr id="40" name="Picture 42">
            <a:extLst>
              <a:ext uri="{FF2B5EF4-FFF2-40B4-BE49-F238E27FC236}">
                <a16:creationId xmlns:a16="http://schemas.microsoft.com/office/drawing/2014/main" id="{E79E4E4F-7459-B64A-99B9-71695728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876" y="1237415"/>
            <a:ext cx="1491708" cy="2022169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</p:pic>
      <p:pic>
        <p:nvPicPr>
          <p:cNvPr id="41" name="Picture 43">
            <a:extLst>
              <a:ext uri="{FF2B5EF4-FFF2-40B4-BE49-F238E27FC236}">
                <a16:creationId xmlns:a16="http://schemas.microsoft.com/office/drawing/2014/main" id="{89C41CD6-5936-8B4F-891F-BEF787466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000" y="1241229"/>
            <a:ext cx="1915739" cy="204489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</p:pic>
      <p:sp>
        <p:nvSpPr>
          <p:cNvPr id="56" name="Rettangolo 55">
            <a:extLst>
              <a:ext uri="{FF2B5EF4-FFF2-40B4-BE49-F238E27FC236}">
                <a16:creationId xmlns:a16="http://schemas.microsoft.com/office/drawing/2014/main" id="{C4185B48-5A6D-4344-97F7-6F942A5AEB51}"/>
              </a:ext>
            </a:extLst>
          </p:cNvPr>
          <p:cNvSpPr/>
          <p:nvPr/>
        </p:nvSpPr>
        <p:spPr bwMode="auto">
          <a:xfrm>
            <a:off x="4780225" y="3286443"/>
            <a:ext cx="13340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" b="1">
                <a:solidFill>
                  <a:schemeClr val="tx1">
                    <a:lumMod val="75000"/>
                  </a:schemeClr>
                </a:solidFill>
                <a:cs typeface="Vani" panose="020B0502040204020203" pitchFamily="34" charset="0"/>
              </a:rPr>
              <a:t>Corriere Sera </a:t>
            </a:r>
            <a:r>
              <a:rPr lang="it-IT" sz="800">
                <a:solidFill>
                  <a:schemeClr val="tx1">
                    <a:lumMod val="75000"/>
                  </a:schemeClr>
                </a:solidFill>
                <a:cs typeface="Vani" panose="020B0502040204020203" pitchFamily="34" charset="0"/>
              </a:rPr>
              <a:t>- Bimbo Store</a:t>
            </a:r>
          </a:p>
        </p:txBody>
      </p:sp>
      <p:pic>
        <p:nvPicPr>
          <p:cNvPr id="59" name="Picture 47">
            <a:extLst>
              <a:ext uri="{FF2B5EF4-FFF2-40B4-BE49-F238E27FC236}">
                <a16:creationId xmlns:a16="http://schemas.microsoft.com/office/drawing/2014/main" id="{112D6C70-F7AB-ED4D-921C-12EA0577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280" y="3743325"/>
            <a:ext cx="3915434" cy="2052443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</p:pic>
      <p:sp>
        <p:nvSpPr>
          <p:cNvPr id="65" name="Rettangolo 44">
            <a:extLst>
              <a:ext uri="{FF2B5EF4-FFF2-40B4-BE49-F238E27FC236}">
                <a16:creationId xmlns:a16="http://schemas.microsoft.com/office/drawing/2014/main" id="{8E938BB2-FA97-AA4A-9ECD-D02D807B4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874" y="3286443"/>
            <a:ext cx="2336276" cy="21544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800" b="1">
                <a:solidFill>
                  <a:srgbClr val="464646"/>
                </a:solidFill>
                <a:cs typeface="Calibri" panose="020F0502020204030204" pitchFamily="34" charset="0"/>
              </a:rPr>
              <a:t>Warren Buffet’s – </a:t>
            </a:r>
            <a:r>
              <a:rPr lang="en-US" altLang="it-IT" sz="800" err="1">
                <a:solidFill>
                  <a:srgbClr val="464646"/>
                </a:solidFill>
                <a:cs typeface="Calibri" panose="020F0502020204030204" pitchFamily="34" charset="0"/>
              </a:rPr>
              <a:t>Zephir</a:t>
            </a:r>
            <a:endParaRPr lang="it-IT" altLang="it-IT" sz="800">
              <a:solidFill>
                <a:srgbClr val="464646"/>
              </a:solidFill>
              <a:cs typeface="Calibri" panose="020F0502020204030204" pitchFamily="34" charset="0"/>
            </a:endParaRPr>
          </a:p>
        </p:txBody>
      </p:sp>
      <p:pic>
        <p:nvPicPr>
          <p:cNvPr id="67" name="Immagine 3">
            <a:extLst>
              <a:ext uri="{FF2B5EF4-FFF2-40B4-BE49-F238E27FC236}">
                <a16:creationId xmlns:a16="http://schemas.microsoft.com/office/drawing/2014/main" id="{2711CCAD-B9BA-EB4D-9DB5-D32B38001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554" y="1225827"/>
            <a:ext cx="2173366" cy="203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ttangolo 29">
            <a:extLst>
              <a:ext uri="{FF2B5EF4-FFF2-40B4-BE49-F238E27FC236}">
                <a16:creationId xmlns:a16="http://schemas.microsoft.com/office/drawing/2014/main" id="{9BC878DA-206B-487A-B3A4-6CF60A6A4E24}"/>
              </a:ext>
            </a:extLst>
          </p:cNvPr>
          <p:cNvSpPr/>
          <p:nvPr/>
        </p:nvSpPr>
        <p:spPr bwMode="auto">
          <a:xfrm>
            <a:off x="726835" y="5850414"/>
            <a:ext cx="1330814" cy="22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831" b="1">
                <a:solidFill>
                  <a:schemeClr val="tx1">
                    <a:lumMod val="75000"/>
                  </a:schemeClr>
                </a:solidFill>
                <a:latin typeface="+mj-lt"/>
                <a:cs typeface="Vani" panose="020B0502040204020203" pitchFamily="34" charset="0"/>
              </a:rPr>
              <a:t>Sole24Ore – ILSA-</a:t>
            </a:r>
            <a:r>
              <a:rPr lang="it-IT" sz="831" b="1" err="1">
                <a:solidFill>
                  <a:schemeClr val="tx1">
                    <a:lumMod val="75000"/>
                  </a:schemeClr>
                </a:solidFill>
                <a:latin typeface="+mj-lt"/>
                <a:cs typeface="Vani" panose="020B0502040204020203" pitchFamily="34" charset="0"/>
              </a:rPr>
              <a:t>Biolchim</a:t>
            </a:r>
            <a:endParaRPr lang="it-IT" sz="831" b="1">
              <a:solidFill>
                <a:schemeClr val="tx1">
                  <a:lumMod val="75000"/>
                </a:schemeClr>
              </a:solidFill>
              <a:latin typeface="+mj-lt"/>
              <a:cs typeface="Vani" panose="020B0502040204020203" pitchFamily="34" charset="0"/>
            </a:endParaRPr>
          </a:p>
        </p:txBody>
      </p:sp>
      <p:pic>
        <p:nvPicPr>
          <p:cNvPr id="47" name="Immagine 5">
            <a:extLst>
              <a:ext uri="{FF2B5EF4-FFF2-40B4-BE49-F238E27FC236}">
                <a16:creationId xmlns:a16="http://schemas.microsoft.com/office/drawing/2014/main" id="{02D76BD9-58E3-4C04-A41F-6CB2E863EC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11" y="3746627"/>
            <a:ext cx="4271526" cy="204764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ttangolo 55">
            <a:extLst>
              <a:ext uri="{FF2B5EF4-FFF2-40B4-BE49-F238E27FC236}">
                <a16:creationId xmlns:a16="http://schemas.microsoft.com/office/drawing/2014/main" id="{A512B5CA-C835-44E4-BC92-1DC1B7764283}"/>
              </a:ext>
            </a:extLst>
          </p:cNvPr>
          <p:cNvSpPr/>
          <p:nvPr/>
        </p:nvSpPr>
        <p:spPr bwMode="auto">
          <a:xfrm>
            <a:off x="5300223" y="5850414"/>
            <a:ext cx="1151277" cy="22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831" b="1" dirty="0">
                <a:solidFill>
                  <a:schemeClr val="tx1">
                    <a:lumMod val="75000"/>
                  </a:schemeClr>
                </a:solidFill>
                <a:latin typeface="+mj-lt"/>
                <a:cs typeface="Vani" panose="020B0502040204020203" pitchFamily="34" charset="0"/>
              </a:rPr>
              <a:t>Corriere Sera - </a:t>
            </a:r>
            <a:r>
              <a:rPr lang="it-IT" sz="831" b="1" dirty="0" err="1">
                <a:solidFill>
                  <a:schemeClr val="tx1">
                    <a:lumMod val="75000"/>
                  </a:schemeClr>
                </a:solidFill>
                <a:latin typeface="+mj-lt"/>
                <a:cs typeface="Vani" panose="020B0502040204020203" pitchFamily="34" charset="0"/>
              </a:rPr>
              <a:t>Poligof</a:t>
            </a:r>
            <a:endParaRPr lang="it-IT" sz="831" b="1" dirty="0">
              <a:solidFill>
                <a:schemeClr val="tx1">
                  <a:lumMod val="75000"/>
                </a:schemeClr>
              </a:solidFill>
              <a:latin typeface="+mj-lt"/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446846"/>
      </p:ext>
    </p:extLst>
  </p:cSld>
  <p:clrMapOvr>
    <a:masterClrMapping/>
  </p:clrMapOvr>
  <p:transition advClick="0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5ADE09-63B4-204F-949D-D65651E3E1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ADEA8351-7337-114B-A31D-CCE3F4DDE2F7}"/>
              </a:ext>
            </a:extLst>
          </p:cNvPr>
          <p:cNvSpPr/>
          <p:nvPr/>
        </p:nvSpPr>
        <p:spPr>
          <a:xfrm>
            <a:off x="0" y="0"/>
            <a:ext cx="9144001" cy="685800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tx1">
              <a:lumMod val="50000"/>
              <a:alpha val="67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3C9F3F3-E45D-6C46-9165-45E2E50F1B5C}"/>
              </a:ext>
            </a:extLst>
          </p:cNvPr>
          <p:cNvSpPr txBox="1">
            <a:spLocks/>
          </p:cNvSpPr>
          <p:nvPr/>
        </p:nvSpPr>
        <p:spPr>
          <a:xfrm>
            <a:off x="1598854" y="5425912"/>
            <a:ext cx="703162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72310" algn="l"/>
              </a:tabLst>
            </a:pPr>
            <a:r>
              <a:rPr lang="it-IT" sz="3600" b="1" spc="695">
                <a:solidFill>
                  <a:schemeClr val="bg1"/>
                </a:solidFill>
                <a:latin typeface="+mn-lt"/>
                <a:cs typeface="Calibri"/>
              </a:rPr>
              <a:t>Management team</a:t>
            </a:r>
            <a:endParaRPr lang="it-IT" sz="3600" b="1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97015E92-5C0D-3E4C-AAD5-5EC3744CB968}"/>
              </a:ext>
            </a:extLst>
          </p:cNvPr>
          <p:cNvSpPr txBox="1">
            <a:spLocks/>
          </p:cNvSpPr>
          <p:nvPr/>
        </p:nvSpPr>
        <p:spPr>
          <a:xfrm>
            <a:off x="0" y="5425912"/>
            <a:ext cx="132111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lnSpc>
                <a:spcPct val="100000"/>
              </a:lnSpc>
              <a:spcBef>
                <a:spcPts val="100"/>
              </a:spcBef>
              <a:tabLst>
                <a:tab pos="1972310" algn="l"/>
              </a:tabLst>
            </a:pPr>
            <a:r>
              <a:rPr lang="it-IT" sz="3600" spc="670">
                <a:solidFill>
                  <a:schemeClr val="bg1"/>
                </a:solidFill>
                <a:latin typeface="+mn-lt"/>
                <a:cs typeface="Calibri"/>
              </a:rPr>
              <a:t>4.</a:t>
            </a:r>
            <a:endParaRPr lang="it-IT" sz="360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F4D2A27-08F7-AB4B-825D-EF90B1C64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119" y="1152000"/>
            <a:ext cx="45719" cy="4778375"/>
          </a:xfrm>
          <a:prstGeom prst="rect">
            <a:avLst/>
          </a:prstGeom>
          <a:solidFill>
            <a:srgbClr val="1B6565"/>
          </a:solidFill>
          <a:ln w="19050" algn="ctr">
            <a:noFill/>
            <a:miter lim="800000"/>
            <a:headEnd/>
            <a:tailEnd/>
          </a:ln>
        </p:spPr>
        <p:txBody>
          <a:bodyPr wrap="none" lIns="108000" tIns="46800" rIns="93600" bIns="46800" anchor="ctr"/>
          <a:lstStyle/>
          <a:p>
            <a:endParaRPr lang="it-IT" sz="1800"/>
          </a:p>
        </p:txBody>
      </p:sp>
      <p:pic>
        <p:nvPicPr>
          <p:cNvPr id="13" name="Immagine 13">
            <a:extLst>
              <a:ext uri="{FF2B5EF4-FFF2-40B4-BE49-F238E27FC236}">
                <a16:creationId xmlns:a16="http://schemas.microsoft.com/office/drawing/2014/main" id="{21FC064B-4DE4-42D3-9CD0-F329A41B4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5" y="6266568"/>
            <a:ext cx="569443" cy="5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87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EF43-3C62-474E-8AAD-7EE62BC64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103" name="Picture 7" descr="page20image3298895872">
            <a:extLst>
              <a:ext uri="{FF2B5EF4-FFF2-40B4-BE49-F238E27FC236}">
                <a16:creationId xmlns:a16="http://schemas.microsoft.com/office/drawing/2014/main" id="{76B3AF8D-F7E3-2740-8048-34D0517F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3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5">
            <a:extLst>
              <a:ext uri="{FF2B5EF4-FFF2-40B4-BE49-F238E27FC236}">
                <a16:creationId xmlns:a16="http://schemas.microsoft.com/office/drawing/2014/main" id="{7A438DD3-2909-4AC6-96EB-C62769C4CA0B}"/>
              </a:ext>
            </a:extLst>
          </p:cNvPr>
          <p:cNvCxnSpPr>
            <a:cxnSpLocks/>
          </p:cNvCxnSpPr>
          <p:nvPr/>
        </p:nvCxnSpPr>
        <p:spPr bwMode="auto">
          <a:xfrm>
            <a:off x="396000" y="1224454"/>
            <a:ext cx="8352000" cy="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rgbClr val="85B6B6"/>
            </a:solidFill>
            <a:prstDash val="solid"/>
            <a:round/>
            <a:headEnd type="diamond" w="med" len="med"/>
            <a:tailEnd type="diamond" w="med" len="med"/>
          </a:ln>
          <a:effectLst/>
        </p:spPr>
      </p:cxnSp>
      <p:sp>
        <p:nvSpPr>
          <p:cNvPr id="49" name="TextBox 31">
            <a:extLst>
              <a:ext uri="{FF2B5EF4-FFF2-40B4-BE49-F238E27FC236}">
                <a16:creationId xmlns:a16="http://schemas.microsoft.com/office/drawing/2014/main" id="{F671C7F7-1AD9-486F-A0A7-6DA30B532C06}"/>
              </a:ext>
            </a:extLst>
          </p:cNvPr>
          <p:cNvSpPr txBox="1"/>
          <p:nvPr/>
        </p:nvSpPr>
        <p:spPr>
          <a:xfrm>
            <a:off x="595381" y="999128"/>
            <a:ext cx="1933506" cy="461665"/>
          </a:xfrm>
          <a:prstGeom prst="rect">
            <a:avLst/>
          </a:prstGeom>
          <a:solidFill>
            <a:schemeClr val="bg1"/>
          </a:solidFill>
          <a:ln>
            <a:solidFill>
              <a:srgbClr val="85B6B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200" b="1" i="1">
                <a:solidFill>
                  <a:srgbClr val="000000"/>
                </a:solidFill>
              </a:rPr>
              <a:t>Paolo Cirani</a:t>
            </a:r>
          </a:p>
          <a:p>
            <a:pPr algn="ctr"/>
            <a:r>
              <a:rPr lang="it-IT" sz="1200" i="1">
                <a:solidFill>
                  <a:srgbClr val="000000"/>
                </a:solidFill>
              </a:rPr>
              <a:t>Founder &amp; CEO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21251D-4B2C-47AF-9608-5CEFC9ADE1C7}"/>
              </a:ext>
            </a:extLst>
          </p:cNvPr>
          <p:cNvSpPr txBox="1"/>
          <p:nvPr/>
        </p:nvSpPr>
        <p:spPr>
          <a:xfrm>
            <a:off x="2679834" y="1564594"/>
            <a:ext cx="5990512" cy="45323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>
            <a:noAutofit/>
          </a:bodyPr>
          <a:lstStyle/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1">
                <a:solidFill>
                  <a:srgbClr val="3A3A3A"/>
                </a:solidFill>
              </a:rPr>
              <a:t>Paolo</a:t>
            </a:r>
            <a:r>
              <a:rPr lang="it-IT" altLang="it-IT" sz="1200">
                <a:solidFill>
                  <a:srgbClr val="3A3A3A"/>
                </a:solidFill>
              </a:rPr>
              <a:t> vanta </a:t>
            </a:r>
            <a:r>
              <a:rPr lang="it-IT" altLang="it-IT" sz="1200" b="1">
                <a:solidFill>
                  <a:srgbClr val="3A3A3A"/>
                </a:solidFill>
              </a:rPr>
              <a:t>più di 15 anni di esperienza nell'M&amp;A come CEO e fondatore di Arkios Italy Group</a:t>
            </a:r>
            <a:r>
              <a:rPr lang="it-IT" altLang="it-IT" sz="1200">
                <a:solidFill>
                  <a:srgbClr val="3A3A3A"/>
                </a:solidFill>
              </a:rPr>
              <a:t>, una delle </a:t>
            </a:r>
            <a:r>
              <a:rPr lang="it-IT" altLang="it-IT" sz="1200" b="1">
                <a:solidFill>
                  <a:srgbClr val="3A3A3A"/>
                </a:solidFill>
              </a:rPr>
              <a:t>più dinamiche Investment Banks italiane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b="1">
                <a:solidFill>
                  <a:srgbClr val="3A3A3A"/>
                </a:solidFill>
              </a:rPr>
              <a:t>focalizzate sul </a:t>
            </a:r>
            <a:r>
              <a:rPr lang="it-IT" altLang="it-IT" sz="1200" b="1" err="1">
                <a:solidFill>
                  <a:srgbClr val="3A3A3A"/>
                </a:solidFill>
              </a:rPr>
              <a:t>Mid</a:t>
            </a:r>
            <a:r>
              <a:rPr lang="it-IT" altLang="it-IT" sz="1200" b="1">
                <a:solidFill>
                  <a:srgbClr val="3A3A3A"/>
                </a:solidFill>
              </a:rPr>
              <a:t>-Market</a:t>
            </a:r>
            <a:r>
              <a:rPr lang="it-IT" altLang="it-IT" sz="1200">
                <a:solidFill>
                  <a:srgbClr val="3A3A3A"/>
                </a:solidFill>
              </a:rPr>
              <a:t>, offrendo un servizio integrato di </a:t>
            </a:r>
            <a:r>
              <a:rPr lang="it-IT" altLang="it-IT" sz="1200" i="1">
                <a:solidFill>
                  <a:srgbClr val="3A3A3A"/>
                </a:solidFill>
              </a:rPr>
              <a:t>Corporate Finance </a:t>
            </a:r>
            <a:r>
              <a:rPr lang="it-IT" altLang="it-IT" sz="1200">
                <a:solidFill>
                  <a:srgbClr val="3A3A3A"/>
                </a:solidFill>
              </a:rPr>
              <a:t>in ambito M&amp;A, Equity Capital Market e </a:t>
            </a:r>
            <a:r>
              <a:rPr lang="it-IT" altLang="it-IT" sz="1200" err="1">
                <a:solidFill>
                  <a:srgbClr val="3A3A3A"/>
                </a:solidFill>
              </a:rPr>
              <a:t>Debt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err="1">
                <a:solidFill>
                  <a:srgbClr val="3A3A3A"/>
                </a:solidFill>
              </a:rPr>
              <a:t>Advisory</a:t>
            </a:r>
            <a:r>
              <a:rPr lang="it-IT" altLang="it-IT" sz="1200">
                <a:solidFill>
                  <a:srgbClr val="3A3A3A"/>
                </a:solidFill>
              </a:rPr>
              <a:t>. 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>
                <a:solidFill>
                  <a:srgbClr val="3A3A3A"/>
                </a:solidFill>
              </a:rPr>
              <a:t>In 15 anni </a:t>
            </a:r>
            <a:r>
              <a:rPr lang="it-IT" altLang="it-IT" sz="1200" b="1">
                <a:solidFill>
                  <a:srgbClr val="3A3A3A"/>
                </a:solidFill>
              </a:rPr>
              <a:t>ha seguito più di 50 operazioni di M&amp;A come Advisor di medie imprese italiane e Fondi di Private Equity</a:t>
            </a:r>
            <a:r>
              <a:rPr lang="it-IT" altLang="it-IT" sz="1200">
                <a:solidFill>
                  <a:srgbClr val="3A3A3A"/>
                </a:solidFill>
              </a:rPr>
              <a:t>. Attualmente ricopre anche la carica di </a:t>
            </a:r>
            <a:r>
              <a:rPr lang="it-IT" altLang="it-IT" sz="1200" b="1">
                <a:solidFill>
                  <a:srgbClr val="3A3A3A"/>
                </a:solidFill>
              </a:rPr>
              <a:t>Vice Presidente per </a:t>
            </a:r>
            <a:r>
              <a:rPr lang="it-IT" altLang="it-IT" sz="1200" b="1" err="1">
                <a:solidFill>
                  <a:srgbClr val="3A3A3A"/>
                </a:solidFill>
              </a:rPr>
              <a:t>Integrae</a:t>
            </a:r>
            <a:r>
              <a:rPr lang="it-IT" altLang="it-IT" sz="1200" b="1">
                <a:solidFill>
                  <a:srgbClr val="3A3A3A"/>
                </a:solidFill>
              </a:rPr>
              <a:t> SIM</a:t>
            </a:r>
            <a:r>
              <a:rPr lang="it-IT" altLang="it-IT" sz="1200">
                <a:solidFill>
                  <a:srgbClr val="3A3A3A"/>
                </a:solidFill>
              </a:rPr>
              <a:t>, società leader nelle IPO sul segmento </a:t>
            </a:r>
            <a:r>
              <a:rPr lang="it-IT" altLang="it-IT" sz="1200" i="1">
                <a:solidFill>
                  <a:srgbClr val="3A3A3A"/>
                </a:solidFill>
              </a:rPr>
              <a:t>Euronext </a:t>
            </a:r>
            <a:r>
              <a:rPr lang="it-IT" altLang="it-IT" sz="1200" i="1" err="1">
                <a:solidFill>
                  <a:srgbClr val="3A3A3A"/>
                </a:solidFill>
              </a:rPr>
              <a:t>Growth</a:t>
            </a:r>
            <a:r>
              <a:rPr lang="it-IT" altLang="it-IT" sz="1200" i="1">
                <a:solidFill>
                  <a:srgbClr val="3A3A3A"/>
                </a:solidFill>
              </a:rPr>
              <a:t> </a:t>
            </a:r>
            <a:r>
              <a:rPr lang="it-IT" altLang="it-IT" sz="1200">
                <a:solidFill>
                  <a:srgbClr val="3A3A3A"/>
                </a:solidFill>
              </a:rPr>
              <a:t>di Borsa Italiana e parte del Gruppo Arkios dal 2020.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>
                <a:solidFill>
                  <a:srgbClr val="3A3A3A"/>
                </a:solidFill>
              </a:rPr>
              <a:t>In precedenza ha maturato una </a:t>
            </a:r>
            <a:r>
              <a:rPr lang="it-IT" altLang="it-IT" sz="1200" b="1">
                <a:solidFill>
                  <a:srgbClr val="3A3A3A"/>
                </a:solidFill>
              </a:rPr>
              <a:t>significativa esperienza nel </a:t>
            </a:r>
            <a:r>
              <a:rPr lang="it-IT" altLang="it-IT" sz="1200" b="1" i="1">
                <a:solidFill>
                  <a:srgbClr val="3A3A3A"/>
                </a:solidFill>
              </a:rPr>
              <a:t>Business Development </a:t>
            </a:r>
            <a:r>
              <a:rPr lang="it-IT" altLang="it-IT" sz="1200" b="1">
                <a:solidFill>
                  <a:srgbClr val="3A3A3A"/>
                </a:solidFill>
              </a:rPr>
              <a:t>e M&amp;A all’interno del gruppo Seat Pagine Gialle</a:t>
            </a:r>
            <a:r>
              <a:rPr lang="it-IT" altLang="it-IT" sz="1200">
                <a:solidFill>
                  <a:srgbClr val="3A3A3A"/>
                </a:solidFill>
              </a:rPr>
              <a:t>, dove ha seguito numerose acquisizioni effettuate dal gruppo.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1">
                <a:solidFill>
                  <a:srgbClr val="3A3A3A"/>
                </a:solidFill>
              </a:rPr>
              <a:t>Paolo ha un forte background nella consulenza strategica</a:t>
            </a:r>
            <a:r>
              <a:rPr lang="it-IT" altLang="it-IT" sz="1200">
                <a:solidFill>
                  <a:srgbClr val="3A3A3A"/>
                </a:solidFill>
              </a:rPr>
              <a:t>, con una profonda conoscenza delle dinamiche di numerosi settori industriali. Ha inoltre ricoperto rilevanti ruoli manageriali in diversi gruppi industriali e di servizi.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>
                <a:solidFill>
                  <a:srgbClr val="3A3A3A"/>
                </a:solidFill>
              </a:rPr>
              <a:t>Nella sua esperienza professionale ha lavorato con un gran numero di imprenditori, supportandoli nelle più importanti scelte strategiche della loro vita, dalla ricerca di investitori/soci alle operazioni societarie più complesse. È particolarmente sensibile alle esigenze degli imprenditori nel creare "valore industriale" delle operazioni di finanza straordinaria.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>
                <a:solidFill>
                  <a:srgbClr val="3A3A3A"/>
                </a:solidFill>
              </a:rPr>
              <a:t>Laureato in Business &amp; Finance, ha studiato in Italia e nei Paesi Bassi.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endParaRPr lang="en-GB" altLang="it-IT" sz="1200">
              <a:solidFill>
                <a:srgbClr val="3A3A3A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9422726F-F204-1F4E-B941-BCEB16AD6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44"/>
          <a:stretch/>
        </p:blipFill>
        <p:spPr bwMode="auto">
          <a:xfrm>
            <a:off x="712027" y="1564594"/>
            <a:ext cx="1700213" cy="182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14">
            <a:extLst>
              <a:ext uri="{FF2B5EF4-FFF2-40B4-BE49-F238E27FC236}">
                <a16:creationId xmlns:a16="http://schemas.microsoft.com/office/drawing/2014/main" id="{046E62A5-F05C-4A6C-987B-4F4A3AB6238A}"/>
              </a:ext>
            </a:extLst>
          </p:cNvPr>
          <p:cNvSpPr txBox="1"/>
          <p:nvPr/>
        </p:nvSpPr>
        <p:spPr>
          <a:xfrm>
            <a:off x="712025" y="3552462"/>
            <a:ext cx="1129944" cy="754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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+39-335.68.40.737</a:t>
            </a:r>
          </a:p>
          <a:p>
            <a:pPr algn="just">
              <a:spcAft>
                <a:spcPts val="600"/>
              </a:spcAft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 </a:t>
            </a:r>
            <a:r>
              <a:rPr kumimoji="0" lang="it-IT" sz="1000" b="0" i="1" u="sng" strike="noStrike" kern="1200" cap="none" spc="0" normalizeH="0" baseline="0" noProof="0">
                <a:ln>
                  <a:noFill/>
                </a:ln>
                <a:solidFill>
                  <a:srgbClr val="0077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paolo.cirani@arkios.eu</a:t>
            </a:r>
            <a:endParaRPr lang="it-IT" sz="1000" i="1" u="sng">
              <a:solidFill>
                <a:srgbClr val="007777"/>
              </a:solidFill>
              <a:latin typeface="Calibri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777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40B026C-DB01-438F-8128-FA6ECA7DC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ts val="1500"/>
              </a:lnSpc>
              <a:spcAft>
                <a:spcPts val="500"/>
              </a:spcAft>
              <a:defRPr/>
            </a:pPr>
            <a:r>
              <a:rPr lang="it-IT" sz="2000"/>
              <a:t>Paolo Cirani - Management team</a:t>
            </a:r>
            <a:endParaRPr lang="it-IT" altLang="en-US" sz="2000">
              <a:solidFill>
                <a:srgbClr val="00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51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EF43-3C62-474E-8AAD-7EE62BC64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103" name="Picture 7" descr="page20image3298895872">
            <a:extLst>
              <a:ext uri="{FF2B5EF4-FFF2-40B4-BE49-F238E27FC236}">
                <a16:creationId xmlns:a16="http://schemas.microsoft.com/office/drawing/2014/main" id="{76B3AF8D-F7E3-2740-8048-34D0517F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3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5">
            <a:extLst>
              <a:ext uri="{FF2B5EF4-FFF2-40B4-BE49-F238E27FC236}">
                <a16:creationId xmlns:a16="http://schemas.microsoft.com/office/drawing/2014/main" id="{7A438DD3-2909-4AC6-96EB-C62769C4CA0B}"/>
              </a:ext>
            </a:extLst>
          </p:cNvPr>
          <p:cNvCxnSpPr>
            <a:cxnSpLocks/>
          </p:cNvCxnSpPr>
          <p:nvPr/>
        </p:nvCxnSpPr>
        <p:spPr bwMode="auto">
          <a:xfrm>
            <a:off x="396000" y="1224454"/>
            <a:ext cx="8352000" cy="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rgbClr val="85B6B6"/>
            </a:solidFill>
            <a:prstDash val="solid"/>
            <a:round/>
            <a:headEnd type="diamond" w="med" len="med"/>
            <a:tailEnd type="diamond" w="med" len="med"/>
          </a:ln>
          <a:effectLst/>
        </p:spPr>
      </p:cxnSp>
      <p:sp>
        <p:nvSpPr>
          <p:cNvPr id="49" name="TextBox 31">
            <a:extLst>
              <a:ext uri="{FF2B5EF4-FFF2-40B4-BE49-F238E27FC236}">
                <a16:creationId xmlns:a16="http://schemas.microsoft.com/office/drawing/2014/main" id="{F671C7F7-1AD9-486F-A0A7-6DA30B532C06}"/>
              </a:ext>
            </a:extLst>
          </p:cNvPr>
          <p:cNvSpPr txBox="1"/>
          <p:nvPr/>
        </p:nvSpPr>
        <p:spPr>
          <a:xfrm>
            <a:off x="595381" y="999128"/>
            <a:ext cx="1933506" cy="461665"/>
          </a:xfrm>
          <a:prstGeom prst="rect">
            <a:avLst/>
          </a:prstGeom>
          <a:solidFill>
            <a:schemeClr val="bg1"/>
          </a:solidFill>
          <a:ln>
            <a:solidFill>
              <a:srgbClr val="85B6B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200" b="1" i="1" dirty="0">
                <a:solidFill>
                  <a:srgbClr val="000000"/>
                </a:solidFill>
              </a:rPr>
              <a:t>Paolo Pescetto</a:t>
            </a:r>
          </a:p>
          <a:p>
            <a:pPr algn="ctr"/>
            <a:r>
              <a:rPr lang="it-IT" sz="1200" i="1" dirty="0">
                <a:solidFill>
                  <a:srgbClr val="000000"/>
                </a:solidFill>
              </a:rPr>
              <a:t>Founder &amp; </a:t>
            </a:r>
            <a:r>
              <a:rPr lang="it-IT" sz="1200" i="1" dirty="0" err="1">
                <a:solidFill>
                  <a:srgbClr val="000000"/>
                </a:solidFill>
              </a:rPr>
              <a:t>President</a:t>
            </a:r>
            <a:endParaRPr lang="it-IT" sz="1200" i="1" dirty="0">
              <a:solidFill>
                <a:srgbClr val="0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21251D-4B2C-47AF-9608-5CEFC9ADE1C7}"/>
              </a:ext>
            </a:extLst>
          </p:cNvPr>
          <p:cNvSpPr txBox="1"/>
          <p:nvPr/>
        </p:nvSpPr>
        <p:spPr>
          <a:xfrm>
            <a:off x="2679834" y="1564594"/>
            <a:ext cx="5990512" cy="45323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>
            <a:noAutofit/>
          </a:bodyPr>
          <a:lstStyle/>
          <a:p>
            <a:pPr algn="just">
              <a:spcBef>
                <a:spcPts val="600"/>
              </a:spcBef>
              <a:spcAft>
                <a:spcPct val="40000"/>
              </a:spcAft>
            </a:pPr>
            <a:r>
              <a:rPr lang="it-IT" altLang="it-IT" sz="1200" b="1">
                <a:solidFill>
                  <a:srgbClr val="3A3A3A"/>
                </a:solidFill>
              </a:rPr>
              <a:t>Professore di Strategia d’Impresa </a:t>
            </a:r>
            <a:r>
              <a:rPr lang="it-IT" altLang="it-IT" sz="1200">
                <a:solidFill>
                  <a:srgbClr val="3A3A3A"/>
                </a:solidFill>
              </a:rPr>
              <a:t>al MIP (Milan </a:t>
            </a:r>
            <a:r>
              <a:rPr lang="en-US" altLang="it-IT" sz="1200">
                <a:solidFill>
                  <a:srgbClr val="3A3A3A"/>
                </a:solidFill>
              </a:rPr>
              <a:t>Polytechnic</a:t>
            </a:r>
            <a:r>
              <a:rPr lang="it-IT" altLang="it-IT" sz="1200">
                <a:solidFill>
                  <a:srgbClr val="3A3A3A"/>
                </a:solidFill>
              </a:rPr>
              <a:t> School of Management) e all’Università di Genova, Paolo vanta più di 10 anni di esperienza nell’M&amp;A, come </a:t>
            </a:r>
            <a:r>
              <a:rPr lang="it-IT" altLang="it-IT" sz="1200" b="1">
                <a:solidFill>
                  <a:srgbClr val="3A3A3A"/>
                </a:solidFill>
              </a:rPr>
              <a:t>Presidente </a:t>
            </a:r>
            <a:r>
              <a:rPr lang="it-IT" altLang="it-IT" sz="1200">
                <a:solidFill>
                  <a:srgbClr val="3A3A3A"/>
                </a:solidFill>
              </a:rPr>
              <a:t>e </a:t>
            </a:r>
            <a:r>
              <a:rPr lang="it-IT" altLang="it-IT" sz="1200" b="1">
                <a:solidFill>
                  <a:srgbClr val="3A3A3A"/>
                </a:solidFill>
              </a:rPr>
              <a:t>Socio Fondatore </a:t>
            </a:r>
            <a:r>
              <a:rPr lang="it-IT" altLang="it-IT" sz="1200">
                <a:solidFill>
                  <a:srgbClr val="3A3A3A"/>
                </a:solidFill>
              </a:rPr>
              <a:t>di </a:t>
            </a:r>
            <a:r>
              <a:rPr lang="it-IT" altLang="it-IT" sz="1200" b="1">
                <a:solidFill>
                  <a:srgbClr val="3A3A3A"/>
                </a:solidFill>
              </a:rPr>
              <a:t>Arkios Italy S.p.A.</a:t>
            </a:r>
            <a:endParaRPr lang="it-IT" altLang="it-IT" sz="1200">
              <a:solidFill>
                <a:srgbClr val="3A3A3A"/>
              </a:solidFill>
            </a:endParaRPr>
          </a:p>
          <a:p>
            <a:pPr algn="just">
              <a:spcBef>
                <a:spcPts val="600"/>
              </a:spcBef>
              <a:spcAft>
                <a:spcPct val="40000"/>
              </a:spcAft>
            </a:pPr>
            <a:r>
              <a:rPr lang="it-IT" altLang="it-IT" sz="1200">
                <a:solidFill>
                  <a:srgbClr val="3A3A3A"/>
                </a:solidFill>
              </a:rPr>
              <a:t>Oltre 15 anni di esperienza nella Consulenza Strategica con </a:t>
            </a:r>
            <a:r>
              <a:rPr lang="it-IT" altLang="it-IT" sz="1200" b="1">
                <a:solidFill>
                  <a:srgbClr val="3A3A3A"/>
                </a:solidFill>
              </a:rPr>
              <a:t>The Boston Consulting Group </a:t>
            </a:r>
            <a:r>
              <a:rPr lang="it-IT" altLang="it-IT" sz="1200">
                <a:solidFill>
                  <a:srgbClr val="3A3A3A"/>
                </a:solidFill>
              </a:rPr>
              <a:t>e con </a:t>
            </a:r>
            <a:r>
              <a:rPr lang="it-IT" altLang="it-IT" sz="1200" b="1">
                <a:solidFill>
                  <a:srgbClr val="3A3A3A"/>
                </a:solidFill>
              </a:rPr>
              <a:t>Value Partners</a:t>
            </a:r>
            <a:r>
              <a:rPr lang="it-IT" altLang="it-IT" sz="1200">
                <a:solidFill>
                  <a:srgbClr val="3A3A3A"/>
                </a:solidFill>
              </a:rPr>
              <a:t> (spin off italiano di McKinsey) ed una consolidata esperienza nel Private Equity, avendo seguito numerose operazioni per conto dei maggiori Fondi di Private Equity è stato fondatore di Arkios Italy, segue come Advisor esclusivo alcuni Private </a:t>
            </a:r>
            <a:r>
              <a:rPr lang="it-IT" altLang="it-IT" sz="1200" err="1">
                <a:solidFill>
                  <a:srgbClr val="3A3A3A"/>
                </a:solidFill>
              </a:rPr>
              <a:t>Investors</a:t>
            </a:r>
            <a:r>
              <a:rPr lang="it-IT" altLang="it-IT" sz="1200">
                <a:solidFill>
                  <a:srgbClr val="3A3A3A"/>
                </a:solidFill>
              </a:rPr>
              <a:t> e Club </a:t>
            </a:r>
            <a:r>
              <a:rPr lang="it-IT" altLang="it-IT" sz="1200" err="1">
                <a:solidFill>
                  <a:srgbClr val="3A3A3A"/>
                </a:solidFill>
              </a:rPr>
              <a:t>Deal</a:t>
            </a:r>
            <a:endParaRPr lang="it-IT" altLang="it-IT" sz="1200">
              <a:solidFill>
                <a:srgbClr val="3A3A3A"/>
              </a:solidFill>
            </a:endParaRPr>
          </a:p>
          <a:p>
            <a:pPr algn="just">
              <a:spcBef>
                <a:spcPts val="600"/>
              </a:spcBef>
              <a:spcAft>
                <a:spcPct val="40000"/>
              </a:spcAft>
            </a:pPr>
            <a:r>
              <a:rPr lang="it-IT" altLang="it-IT" sz="1200">
                <a:solidFill>
                  <a:srgbClr val="3A3A3A"/>
                </a:solidFill>
              </a:rPr>
              <a:t>E stato Direttore Generale di una media azienda e da anni opera al fianco di Imprenditori, supportandoli nelle più importanti scelte strategiche, dalla ricerca di investitori/partner a complesse operazioni societarie</a:t>
            </a:r>
          </a:p>
          <a:p>
            <a:pPr algn="just">
              <a:spcBef>
                <a:spcPts val="600"/>
              </a:spcBef>
              <a:spcAft>
                <a:spcPct val="40000"/>
              </a:spcAft>
            </a:pPr>
            <a:r>
              <a:rPr lang="it-IT" altLang="it-IT" sz="1200">
                <a:solidFill>
                  <a:srgbClr val="3A3A3A"/>
                </a:solidFill>
              </a:rPr>
              <a:t>Paolo vanta anche una consolidata esperienza su operazioni societarie, e si occupa – per molte PMI – di ristrutturazioni, funzionali alla ricerca di investitori e a massimizzare il valore dell’impresa per la Proprietà</a:t>
            </a:r>
          </a:p>
          <a:p>
            <a:pPr algn="just">
              <a:spcBef>
                <a:spcPts val="600"/>
              </a:spcBef>
              <a:spcAft>
                <a:spcPct val="40000"/>
              </a:spcAft>
            </a:pPr>
            <a:r>
              <a:rPr lang="it-IT" altLang="it-IT" sz="1200">
                <a:solidFill>
                  <a:srgbClr val="3A3A3A"/>
                </a:solidFill>
              </a:rPr>
              <a:t>Laureato in Economia Aziendale alla Bocconi, opera anche come </a:t>
            </a:r>
            <a:r>
              <a:rPr lang="it-IT" altLang="it-IT" sz="1200" b="1">
                <a:solidFill>
                  <a:srgbClr val="3A3A3A"/>
                </a:solidFill>
              </a:rPr>
              <a:t>Commercialista e Revisore dei Conti</a:t>
            </a:r>
            <a:r>
              <a:rPr lang="it-IT" altLang="it-IT" sz="1200">
                <a:solidFill>
                  <a:srgbClr val="3A3A3A"/>
                </a:solidFill>
              </a:rPr>
              <a:t>, ed è Sindaco in alcune importanti Società per Azioni</a:t>
            </a:r>
            <a:endParaRPr lang="en-GB" altLang="it-IT" sz="1200">
              <a:solidFill>
                <a:srgbClr val="3A3A3A"/>
              </a:solidFill>
            </a:endParaRPr>
          </a:p>
        </p:txBody>
      </p:sp>
      <p:sp>
        <p:nvSpPr>
          <p:cNvPr id="9" name="CasellaDiTesto 14">
            <a:extLst>
              <a:ext uri="{FF2B5EF4-FFF2-40B4-BE49-F238E27FC236}">
                <a16:creationId xmlns:a16="http://schemas.microsoft.com/office/drawing/2014/main" id="{046E62A5-F05C-4A6C-987B-4F4A3AB6238A}"/>
              </a:ext>
            </a:extLst>
          </p:cNvPr>
          <p:cNvSpPr txBox="1"/>
          <p:nvPr/>
        </p:nvSpPr>
        <p:spPr>
          <a:xfrm>
            <a:off x="712025" y="3552462"/>
            <a:ext cx="1129944" cy="75412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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+39-334.66.54.116</a:t>
            </a:r>
          </a:p>
          <a:p>
            <a:pPr algn="just">
              <a:spcAft>
                <a:spcPts val="600"/>
              </a:spcAft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 </a:t>
            </a:r>
            <a:r>
              <a:rPr kumimoji="0" lang="it-IT" sz="1000" b="0" i="1" u="sng" strike="noStrike" kern="1200" cap="none" spc="0" normalizeH="0" baseline="0" noProof="0">
                <a:ln>
                  <a:noFill/>
                </a:ln>
                <a:solidFill>
                  <a:srgbClr val="0077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paolo.pescetto@arkios.eu</a:t>
            </a:r>
            <a:endParaRPr lang="it-IT" sz="1000" i="1" u="sng">
              <a:solidFill>
                <a:srgbClr val="007777"/>
              </a:solidFill>
              <a:latin typeface="Calibri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777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40B026C-DB01-438F-8128-FA6ECA7DC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ts val="1500"/>
              </a:lnSpc>
              <a:spcAft>
                <a:spcPts val="500"/>
              </a:spcAft>
              <a:defRPr/>
            </a:pPr>
            <a:r>
              <a:rPr lang="it-IT" sz="2000"/>
              <a:t>Paolo Pescetto - Management team</a:t>
            </a:r>
            <a:endParaRPr lang="it-IT" altLang="en-US" sz="2000">
              <a:solidFill>
                <a:srgbClr val="004C4C"/>
              </a:solidFill>
            </a:endParaRPr>
          </a:p>
        </p:txBody>
      </p:sp>
      <p:pic>
        <p:nvPicPr>
          <p:cNvPr id="12" name="Picture 11" descr="http://www.sitoinbianco.it/wp-content/uploads/2018/05/pescetto_paolo.jpg">
            <a:extLst>
              <a:ext uri="{FF2B5EF4-FFF2-40B4-BE49-F238E27FC236}">
                <a16:creationId xmlns:a16="http://schemas.microsoft.com/office/drawing/2014/main" id="{E3E00ED2-10DB-49F3-A3CA-06E9DEDD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027" y="1564594"/>
            <a:ext cx="1700213" cy="182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443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EF43-3C62-474E-8AAD-7EE62BC64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325D0728-616D-DC4D-96AC-25711C18E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sz="2000" dirty="0"/>
              <a:t>Deborah Setola - Management team</a:t>
            </a:r>
            <a:endParaRPr lang="it-IT" sz="1600" b="0" i="1" dirty="0">
              <a:solidFill>
                <a:srgbClr val="00817E"/>
              </a:solidFill>
            </a:endParaRPr>
          </a:p>
        </p:txBody>
      </p:sp>
      <p:pic>
        <p:nvPicPr>
          <p:cNvPr id="4101" name="Picture 5" descr="page20image3298907920">
            <a:extLst>
              <a:ext uri="{FF2B5EF4-FFF2-40B4-BE49-F238E27FC236}">
                <a16:creationId xmlns:a16="http://schemas.microsoft.com/office/drawing/2014/main" id="{BF6786D5-49BB-524B-829F-66240C54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03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ge20image3298908112">
            <a:extLst>
              <a:ext uri="{FF2B5EF4-FFF2-40B4-BE49-F238E27FC236}">
                <a16:creationId xmlns:a16="http://schemas.microsoft.com/office/drawing/2014/main" id="{180A28FA-0994-9947-AD02-7DD8D31D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1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20image3298897248">
            <a:extLst>
              <a:ext uri="{FF2B5EF4-FFF2-40B4-BE49-F238E27FC236}">
                <a16:creationId xmlns:a16="http://schemas.microsoft.com/office/drawing/2014/main" id="{4EF48D1E-217A-8F41-BC89-A4F52BE9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0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page20image3298895184">
            <a:extLst>
              <a:ext uri="{FF2B5EF4-FFF2-40B4-BE49-F238E27FC236}">
                <a16:creationId xmlns:a16="http://schemas.microsoft.com/office/drawing/2014/main" id="{105B54FE-5B86-144E-819D-5E4FFEDF0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33">
            <a:extLst>
              <a:ext uri="{FF2B5EF4-FFF2-40B4-BE49-F238E27FC236}">
                <a16:creationId xmlns:a16="http://schemas.microsoft.com/office/drawing/2014/main" id="{293C7C92-A947-440D-9D70-06C048FC5633}"/>
              </a:ext>
            </a:extLst>
          </p:cNvPr>
          <p:cNvGrpSpPr/>
          <p:nvPr/>
        </p:nvGrpSpPr>
        <p:grpSpPr>
          <a:xfrm>
            <a:off x="396000" y="999128"/>
            <a:ext cx="8352000" cy="461665"/>
            <a:chOff x="611214" y="1343033"/>
            <a:chExt cx="3644139" cy="481558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48" name="Straight Connector 5">
              <a:extLst>
                <a:ext uri="{FF2B5EF4-FFF2-40B4-BE49-F238E27FC236}">
                  <a16:creationId xmlns:a16="http://schemas.microsoft.com/office/drawing/2014/main" id="{7A438DD3-2909-4AC6-96EB-C62769C4CA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214" y="1578068"/>
              <a:ext cx="3644139" cy="0"/>
            </a:xfrm>
            <a:prstGeom prst="line">
              <a:avLst/>
            </a:prstGeom>
            <a:grpFill/>
            <a:ln w="6350" cap="flat" cmpd="sng" algn="ctr">
              <a:solidFill>
                <a:srgbClr val="85B6B6"/>
              </a:solidFill>
              <a:prstDash val="solid"/>
              <a:round/>
              <a:headEnd type="diamond" w="med" len="med"/>
              <a:tailEnd type="diamond" w="med" len="med"/>
            </a:ln>
            <a:effectLst/>
          </p:spPr>
        </p:cxnSp>
        <p:sp>
          <p:nvSpPr>
            <p:cNvPr id="49" name="TextBox 31">
              <a:extLst>
                <a:ext uri="{FF2B5EF4-FFF2-40B4-BE49-F238E27FC236}">
                  <a16:creationId xmlns:a16="http://schemas.microsoft.com/office/drawing/2014/main" id="{F671C7F7-1AD9-486F-A0A7-6DA30B532C06}"/>
                </a:ext>
              </a:extLst>
            </p:cNvPr>
            <p:cNvSpPr txBox="1"/>
            <p:nvPr/>
          </p:nvSpPr>
          <p:spPr>
            <a:xfrm>
              <a:off x="698208" y="1343033"/>
              <a:ext cx="843626" cy="4815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5B6B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200" b="1" i="1" dirty="0">
                  <a:solidFill>
                    <a:srgbClr val="000000"/>
                  </a:solidFill>
                </a:rPr>
                <a:t>Deborah Setola</a:t>
              </a:r>
            </a:p>
            <a:p>
              <a:pPr algn="ctr"/>
              <a:r>
                <a:rPr lang="it-IT" sz="1200" i="1" dirty="0">
                  <a:solidFill>
                    <a:srgbClr val="000000"/>
                  </a:solidFill>
                </a:rPr>
                <a:t>Partner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C21251D-4B2C-47AF-9608-5CEFC9ADE1C7}"/>
              </a:ext>
            </a:extLst>
          </p:cNvPr>
          <p:cNvSpPr txBox="1"/>
          <p:nvPr/>
        </p:nvSpPr>
        <p:spPr>
          <a:xfrm>
            <a:off x="2679834" y="1534778"/>
            <a:ext cx="6105086" cy="4667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just">
              <a:spcBef>
                <a:spcPts val="200"/>
              </a:spcBef>
            </a:pPr>
            <a:r>
              <a:rPr lang="it-IT" altLang="it-IT" sz="1200">
                <a:solidFill>
                  <a:srgbClr val="3A3A3A"/>
                </a:solidFill>
              </a:rPr>
              <a:t>Director di </a:t>
            </a:r>
            <a:r>
              <a:rPr lang="it-IT" altLang="it-IT" sz="1200" b="1">
                <a:solidFill>
                  <a:srgbClr val="3A3A3A"/>
                </a:solidFill>
              </a:rPr>
              <a:t>Arkios Italy S.p.A. </a:t>
            </a:r>
            <a:r>
              <a:rPr lang="it-IT" altLang="it-IT" sz="1200">
                <a:solidFill>
                  <a:srgbClr val="3A3A3A"/>
                </a:solidFill>
              </a:rPr>
              <a:t>dal 2018, si occupa di M&amp;A e di Equity Capital Market dal 1997.</a:t>
            </a:r>
          </a:p>
          <a:p>
            <a:pPr algn="just">
              <a:spcBef>
                <a:spcPts val="200"/>
              </a:spcBef>
            </a:pPr>
            <a:r>
              <a:rPr lang="it-IT" altLang="it-IT" sz="1200">
                <a:solidFill>
                  <a:srgbClr val="3A3A3A"/>
                </a:solidFill>
              </a:rPr>
              <a:t>La sua consolidata esperienza include Investment Bank di primissimo standing come </a:t>
            </a:r>
            <a:r>
              <a:rPr lang="it-IT" altLang="it-IT" sz="1200" b="1">
                <a:solidFill>
                  <a:srgbClr val="3A3A3A"/>
                </a:solidFill>
              </a:rPr>
              <a:t>HSBC, </a:t>
            </a:r>
            <a:r>
              <a:rPr lang="it-IT" altLang="it-IT" sz="1200" b="1" err="1">
                <a:solidFill>
                  <a:srgbClr val="3A3A3A"/>
                </a:solidFill>
              </a:rPr>
              <a:t>Donaldson</a:t>
            </a:r>
            <a:r>
              <a:rPr lang="it-IT" altLang="it-IT" sz="1200" b="1">
                <a:solidFill>
                  <a:srgbClr val="3A3A3A"/>
                </a:solidFill>
              </a:rPr>
              <a:t>, Lufkin &amp; Jenrette, Credit Suisse </a:t>
            </a:r>
            <a:r>
              <a:rPr lang="it-IT" altLang="it-IT" sz="1200">
                <a:solidFill>
                  <a:srgbClr val="3A3A3A"/>
                </a:solidFill>
              </a:rPr>
              <a:t>(a Londra) e </a:t>
            </a:r>
            <a:r>
              <a:rPr lang="it-IT" altLang="it-IT" sz="1200" b="1">
                <a:solidFill>
                  <a:srgbClr val="3A3A3A"/>
                </a:solidFill>
              </a:rPr>
              <a:t>Banca IMI </a:t>
            </a:r>
            <a:r>
              <a:rPr lang="it-IT" altLang="it-IT" sz="1200">
                <a:solidFill>
                  <a:srgbClr val="3A3A3A"/>
                </a:solidFill>
              </a:rPr>
              <a:t>(in Italia) con operazioni sia di M&amp;A che di ECM. Negli ultimi anni si è occupata anche di gestione della crisi d’impresa e </a:t>
            </a:r>
            <a:r>
              <a:rPr lang="it-IT" altLang="it-IT" sz="1200" err="1">
                <a:solidFill>
                  <a:srgbClr val="3A3A3A"/>
                </a:solidFill>
              </a:rPr>
              <a:t>restructuring</a:t>
            </a:r>
            <a:r>
              <a:rPr lang="it-IT" altLang="it-IT" sz="1200">
                <a:solidFill>
                  <a:srgbClr val="3A3A3A"/>
                </a:solidFill>
              </a:rPr>
              <a:t>.</a:t>
            </a:r>
          </a:p>
          <a:p>
            <a:pPr algn="just">
              <a:spcBef>
                <a:spcPts val="200"/>
              </a:spcBef>
            </a:pPr>
            <a:r>
              <a:rPr lang="it-IT" altLang="it-IT" sz="1200">
                <a:solidFill>
                  <a:srgbClr val="3A3A3A"/>
                </a:solidFill>
              </a:rPr>
              <a:t>Le </a:t>
            </a:r>
            <a:r>
              <a:rPr lang="it-IT" altLang="it-IT" sz="1200" b="1">
                <a:solidFill>
                  <a:srgbClr val="3A3A3A"/>
                </a:solidFill>
              </a:rPr>
              <a:t>principali operazioni completate in Arkios </a:t>
            </a:r>
            <a:r>
              <a:rPr lang="it-IT" altLang="it-IT" sz="1200">
                <a:solidFill>
                  <a:srgbClr val="3A3A3A"/>
                </a:solidFill>
              </a:rPr>
              <a:t>includono la cessione del 65% di </a:t>
            </a:r>
            <a:r>
              <a:rPr lang="it-IT" altLang="it-IT" sz="1200" err="1">
                <a:solidFill>
                  <a:srgbClr val="3A3A3A"/>
                </a:solidFill>
              </a:rPr>
              <a:t>Alfrus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err="1">
                <a:solidFill>
                  <a:srgbClr val="3A3A3A"/>
                </a:solidFill>
              </a:rPr>
              <a:t>Srl</a:t>
            </a:r>
            <a:r>
              <a:rPr lang="it-IT" altLang="it-IT" sz="1200">
                <a:solidFill>
                  <a:srgbClr val="3A3A3A"/>
                </a:solidFill>
              </a:rPr>
              <a:t> (food processing) agli americani di Pomona Farming, la cessione del 100% di La Sorgente (food </a:t>
            </a:r>
            <a:r>
              <a:rPr lang="it-IT" altLang="it-IT" sz="1200" err="1">
                <a:solidFill>
                  <a:srgbClr val="3A3A3A"/>
                </a:solidFill>
              </a:rPr>
              <a:t>branded</a:t>
            </a:r>
            <a:r>
              <a:rPr lang="it-IT" altLang="it-IT" sz="1200">
                <a:solidFill>
                  <a:srgbClr val="3A3A3A"/>
                </a:solidFill>
              </a:rPr>
              <a:t>), la cessione del 100% di </a:t>
            </a:r>
            <a:r>
              <a:rPr lang="it-IT" altLang="it-IT" sz="1200" err="1">
                <a:solidFill>
                  <a:srgbClr val="3A3A3A"/>
                </a:solidFill>
              </a:rPr>
              <a:t>Came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err="1">
                <a:solidFill>
                  <a:srgbClr val="3A3A3A"/>
                </a:solidFill>
              </a:rPr>
              <a:t>Chemicals</a:t>
            </a:r>
            <a:r>
              <a:rPr lang="it-IT" altLang="it-IT" sz="1200">
                <a:solidFill>
                  <a:srgbClr val="3A3A3A"/>
                </a:solidFill>
              </a:rPr>
              <a:t> (</a:t>
            </a:r>
            <a:r>
              <a:rPr lang="it-IT" altLang="it-IT" sz="1200" err="1">
                <a:solidFill>
                  <a:srgbClr val="3A3A3A"/>
                </a:solidFill>
              </a:rPr>
              <a:t>specialty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err="1">
                <a:solidFill>
                  <a:srgbClr val="3A3A3A"/>
                </a:solidFill>
              </a:rPr>
              <a:t>chemicals</a:t>
            </a:r>
            <a:r>
              <a:rPr lang="it-IT" altLang="it-IT" sz="1200">
                <a:solidFill>
                  <a:srgbClr val="3A3A3A"/>
                </a:solidFill>
              </a:rPr>
              <a:t>) ai belgi di </a:t>
            </a:r>
            <a:r>
              <a:rPr lang="it-IT" altLang="it-IT" sz="1200" err="1">
                <a:solidFill>
                  <a:srgbClr val="3A3A3A"/>
                </a:solidFill>
              </a:rPr>
              <a:t>Azelis</a:t>
            </a:r>
            <a:r>
              <a:rPr lang="it-IT" altLang="it-IT" sz="1200">
                <a:solidFill>
                  <a:srgbClr val="3A3A3A"/>
                </a:solidFill>
              </a:rPr>
              <a:t> e l’IPO di Fabilia Group. Precedentemente, altre operazioni completate in Italia includono l’IPO di Safilo (occhialeria), le IPO della municipalizzata di Bologna Hera e del gruppo agrochimico </a:t>
            </a:r>
            <a:r>
              <a:rPr lang="it-IT" altLang="it-IT" sz="1200" err="1">
                <a:solidFill>
                  <a:srgbClr val="3A3A3A"/>
                </a:solidFill>
              </a:rPr>
              <a:t>Isagro</a:t>
            </a:r>
            <a:r>
              <a:rPr lang="it-IT" altLang="it-IT" sz="1200">
                <a:solidFill>
                  <a:srgbClr val="3A3A3A"/>
                </a:solidFill>
              </a:rPr>
              <a:t>, l’OPA di Eni su Italgas, le IPO di Snam Rete Gas (più grande </a:t>
            </a:r>
            <a:r>
              <a:rPr lang="it-IT" altLang="it-IT" sz="1200" err="1">
                <a:solidFill>
                  <a:srgbClr val="3A3A3A"/>
                </a:solidFill>
              </a:rPr>
              <a:t>deal</a:t>
            </a:r>
            <a:r>
              <a:rPr lang="it-IT" altLang="it-IT" sz="1200">
                <a:solidFill>
                  <a:srgbClr val="3A3A3A"/>
                </a:solidFill>
              </a:rPr>
              <a:t> europeo del 2001) e di Juventus F.C., la vendita della rete di trasporto gas di Edison a Clessidra Sgr e attività di consulenza per IT Holding (fashion, controllante di Malo e Ferrè), per Stroili Oro e le società di software </a:t>
            </a:r>
            <a:r>
              <a:rPr lang="it-IT" altLang="it-IT" sz="1200" err="1">
                <a:solidFill>
                  <a:srgbClr val="3A3A3A"/>
                </a:solidFill>
              </a:rPr>
              <a:t>Teamsystem</a:t>
            </a:r>
            <a:r>
              <a:rPr lang="it-IT" altLang="it-IT" sz="1200">
                <a:solidFill>
                  <a:srgbClr val="3A3A3A"/>
                </a:solidFill>
              </a:rPr>
              <a:t>, NCH e l’IPO della società biotech </a:t>
            </a:r>
            <a:r>
              <a:rPr lang="it-IT" altLang="it-IT" sz="1200" err="1">
                <a:solidFill>
                  <a:srgbClr val="3A3A3A"/>
                </a:solidFill>
              </a:rPr>
              <a:t>Newron</a:t>
            </a:r>
            <a:r>
              <a:rPr lang="it-IT" altLang="it-IT" sz="1200">
                <a:solidFill>
                  <a:srgbClr val="3A3A3A"/>
                </a:solidFill>
              </a:rPr>
              <a:t> e l’IPO di Autoroute </a:t>
            </a:r>
            <a:r>
              <a:rPr lang="it-IT" altLang="it-IT" sz="1200" err="1">
                <a:solidFill>
                  <a:srgbClr val="3A3A3A"/>
                </a:solidFill>
              </a:rPr>
              <a:t>du</a:t>
            </a:r>
            <a:r>
              <a:rPr lang="it-IT" altLang="it-IT" sz="1200">
                <a:solidFill>
                  <a:srgbClr val="3A3A3A"/>
                </a:solidFill>
              </a:rPr>
              <a:t> Sud de la France. Altre operazioni includono il concordato di Sangalli Group (vetro piano), di ATI (acciaio), di Busnelli (arredamento design) e di Radaelli Angelo (soluzioni isolanti) e due acquisizioni per </a:t>
            </a:r>
            <a:r>
              <a:rPr lang="it-IT" altLang="it-IT" sz="1200" err="1">
                <a:solidFill>
                  <a:srgbClr val="3A3A3A"/>
                </a:solidFill>
              </a:rPr>
              <a:t>Easypark</a:t>
            </a:r>
            <a:r>
              <a:rPr lang="it-IT" altLang="it-IT" sz="1200">
                <a:solidFill>
                  <a:srgbClr val="3A3A3A"/>
                </a:solidFill>
              </a:rPr>
              <a:t> Italia. Le principali operazioni completate a Londra includono le IPO di Marcolin (occhialeria) e di Finmatica (software), l’IPO di Saeco, l’operazione di privatizzazione Eni 5 e l’IPO poi cancellata del gruppo Prada, l’IPO dell’internet provider francese </a:t>
            </a:r>
            <a:r>
              <a:rPr lang="it-IT" altLang="it-IT" sz="1200" err="1">
                <a:solidFill>
                  <a:srgbClr val="3A3A3A"/>
                </a:solidFill>
              </a:rPr>
              <a:t>Wanadoo</a:t>
            </a:r>
            <a:r>
              <a:rPr lang="it-IT" altLang="it-IT" sz="1200">
                <a:solidFill>
                  <a:srgbClr val="3A3A3A"/>
                </a:solidFill>
              </a:rPr>
              <a:t> e l’offerta secondaria della tedesca </a:t>
            </a:r>
            <a:r>
              <a:rPr lang="it-IT" altLang="it-IT" sz="1200" err="1">
                <a:solidFill>
                  <a:srgbClr val="3A3A3A"/>
                </a:solidFill>
              </a:rPr>
              <a:t>Fresenius</a:t>
            </a:r>
            <a:r>
              <a:rPr lang="it-IT" altLang="it-IT" sz="1200">
                <a:solidFill>
                  <a:srgbClr val="3A3A3A"/>
                </a:solidFill>
              </a:rPr>
              <a:t> AG (</a:t>
            </a:r>
            <a:r>
              <a:rPr lang="it-IT" altLang="it-IT" sz="1200" err="1">
                <a:solidFill>
                  <a:srgbClr val="3A3A3A"/>
                </a:solidFill>
              </a:rPr>
              <a:t>medical</a:t>
            </a:r>
            <a:r>
              <a:rPr lang="it-IT" altLang="it-IT" sz="1200">
                <a:solidFill>
                  <a:srgbClr val="3A3A3A"/>
                </a:solidFill>
              </a:rPr>
              <a:t> care) e un mandato di vendita per </a:t>
            </a:r>
            <a:r>
              <a:rPr lang="it-IT" altLang="it-IT" sz="1200" err="1">
                <a:solidFill>
                  <a:srgbClr val="3A3A3A"/>
                </a:solidFill>
              </a:rPr>
              <a:t>Socotherm</a:t>
            </a:r>
            <a:r>
              <a:rPr lang="it-IT" altLang="it-IT" sz="1200">
                <a:solidFill>
                  <a:srgbClr val="3A3A3A"/>
                </a:solidFill>
              </a:rPr>
              <a:t> (pipelines). Laureata in Economia Politica con specializzazione in Economia Monetaria e Finanziaria alla Bocconi, è anche </a:t>
            </a:r>
            <a:r>
              <a:rPr lang="it-IT" altLang="it-IT" sz="1200" b="1">
                <a:solidFill>
                  <a:srgbClr val="3A3A3A"/>
                </a:solidFill>
              </a:rPr>
              <a:t>Dottore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b="1">
                <a:solidFill>
                  <a:srgbClr val="3A3A3A"/>
                </a:solidFill>
              </a:rPr>
              <a:t>Commercialista, Revisore legale e CTP</a:t>
            </a:r>
            <a:r>
              <a:rPr lang="it-IT" altLang="it-IT" sz="1200">
                <a:solidFill>
                  <a:srgbClr val="3A3A3A"/>
                </a:solidFill>
              </a:rPr>
              <a:t>. Ricopre inoltre ruoli di amministratore indipendente in società quotate ed è docente in materia di valutazione d’azienda a diversi corsi della Fondazione Dottori Commercialisti. Parla correntemente inglese e francese, oltre a conoscenze di tedesco e di spagnolo. </a:t>
            </a:r>
          </a:p>
        </p:txBody>
      </p:sp>
      <p:sp>
        <p:nvSpPr>
          <p:cNvPr id="16" name="CasellaDiTesto 14">
            <a:extLst>
              <a:ext uri="{FF2B5EF4-FFF2-40B4-BE49-F238E27FC236}">
                <a16:creationId xmlns:a16="http://schemas.microsoft.com/office/drawing/2014/main" id="{021E9325-0E0E-455E-8DB2-3B34380624C9}"/>
              </a:ext>
            </a:extLst>
          </p:cNvPr>
          <p:cNvSpPr txBox="1"/>
          <p:nvPr/>
        </p:nvSpPr>
        <p:spPr>
          <a:xfrm>
            <a:off x="751633" y="3703358"/>
            <a:ext cx="1129944" cy="754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600"/>
              </a:spcAft>
              <a:defRPr/>
            </a:pPr>
            <a:r>
              <a:rPr lang="it-IT" sz="1000">
                <a:solidFill>
                  <a:srgbClr val="000000"/>
                </a:solidFill>
                <a:sym typeface="Wingdings" panose="05000000000000000000" pitchFamily="2" charset="2"/>
              </a:rPr>
              <a:t> </a:t>
            </a:r>
            <a:r>
              <a:rPr lang="it-IT" sz="1000">
                <a:solidFill>
                  <a:srgbClr val="000000"/>
                </a:solidFill>
              </a:rPr>
              <a:t>+39-334.87.61.930</a:t>
            </a:r>
          </a:p>
          <a:p>
            <a:pPr algn="just">
              <a:spcAft>
                <a:spcPts val="600"/>
              </a:spcAft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 </a:t>
            </a:r>
            <a:r>
              <a:rPr kumimoji="0" lang="it-IT" sz="1000" b="0" i="1" u="sng" strike="noStrike" kern="1200" cap="none" spc="0" normalizeH="0" baseline="0" noProof="0">
                <a:ln>
                  <a:noFill/>
                </a:ln>
                <a:solidFill>
                  <a:srgbClr val="0077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deborah.setola@arkios.eu</a:t>
            </a:r>
            <a:endParaRPr lang="it-IT" sz="1000" i="1" u="sng">
              <a:solidFill>
                <a:srgbClr val="007777"/>
              </a:solidFill>
              <a:latin typeface="Calibri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777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0641F061-2530-4F43-AD8E-A45E7550F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2" y="1543027"/>
            <a:ext cx="1708238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4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EF43-3C62-474E-8AAD-7EE62BC64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103" name="Picture 7" descr="page20image3298895872">
            <a:extLst>
              <a:ext uri="{FF2B5EF4-FFF2-40B4-BE49-F238E27FC236}">
                <a16:creationId xmlns:a16="http://schemas.microsoft.com/office/drawing/2014/main" id="{76B3AF8D-F7E3-2740-8048-34D0517F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3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5">
            <a:extLst>
              <a:ext uri="{FF2B5EF4-FFF2-40B4-BE49-F238E27FC236}">
                <a16:creationId xmlns:a16="http://schemas.microsoft.com/office/drawing/2014/main" id="{7A438DD3-2909-4AC6-96EB-C62769C4CA0B}"/>
              </a:ext>
            </a:extLst>
          </p:cNvPr>
          <p:cNvCxnSpPr>
            <a:cxnSpLocks/>
          </p:cNvCxnSpPr>
          <p:nvPr/>
        </p:nvCxnSpPr>
        <p:spPr bwMode="auto">
          <a:xfrm>
            <a:off x="396000" y="1224454"/>
            <a:ext cx="8352000" cy="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rgbClr val="85B6B6"/>
            </a:solidFill>
            <a:prstDash val="solid"/>
            <a:round/>
            <a:headEnd type="diamond" w="med" len="med"/>
            <a:tailEnd type="diamond" w="med" len="med"/>
          </a:ln>
          <a:effectLst/>
        </p:spPr>
      </p:cxnSp>
      <p:sp>
        <p:nvSpPr>
          <p:cNvPr id="49" name="TextBox 31">
            <a:extLst>
              <a:ext uri="{FF2B5EF4-FFF2-40B4-BE49-F238E27FC236}">
                <a16:creationId xmlns:a16="http://schemas.microsoft.com/office/drawing/2014/main" id="{F671C7F7-1AD9-486F-A0A7-6DA30B532C06}"/>
              </a:ext>
            </a:extLst>
          </p:cNvPr>
          <p:cNvSpPr txBox="1"/>
          <p:nvPr/>
        </p:nvSpPr>
        <p:spPr>
          <a:xfrm>
            <a:off x="595381" y="999128"/>
            <a:ext cx="1933506" cy="461665"/>
          </a:xfrm>
          <a:prstGeom prst="rect">
            <a:avLst/>
          </a:prstGeom>
          <a:solidFill>
            <a:schemeClr val="bg1"/>
          </a:solidFill>
          <a:ln>
            <a:solidFill>
              <a:srgbClr val="85B6B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200" b="1" i="1">
                <a:solidFill>
                  <a:srgbClr val="000000"/>
                </a:solidFill>
              </a:rPr>
              <a:t>Alessio Gambuzza</a:t>
            </a:r>
          </a:p>
          <a:p>
            <a:pPr algn="ctr"/>
            <a:r>
              <a:rPr lang="it-IT" sz="1200" i="1">
                <a:solidFill>
                  <a:srgbClr val="000000"/>
                </a:solidFill>
              </a:rPr>
              <a:t>Head of Coverage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20E951-2C61-4384-BA2C-6CD65C9CF6AB}"/>
              </a:ext>
            </a:extLst>
          </p:cNvPr>
          <p:cNvSpPr txBox="1"/>
          <p:nvPr/>
        </p:nvSpPr>
        <p:spPr>
          <a:xfrm>
            <a:off x="2679834" y="1564594"/>
            <a:ext cx="5990512" cy="45323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>
            <a:noAutofit/>
          </a:bodyPr>
          <a:lstStyle/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1">
                <a:solidFill>
                  <a:srgbClr val="3A3A3A"/>
                </a:solidFill>
              </a:rPr>
              <a:t>In Arkios da Novembre 2021 come </a:t>
            </a:r>
            <a:r>
              <a:rPr lang="it-IT" altLang="it-IT" sz="1200" b="1" i="1">
                <a:solidFill>
                  <a:srgbClr val="3A3A3A"/>
                </a:solidFill>
              </a:rPr>
              <a:t>Head of Coverage</a:t>
            </a:r>
            <a:r>
              <a:rPr lang="it-IT" altLang="it-IT" sz="1200">
                <a:solidFill>
                  <a:srgbClr val="3A3A3A"/>
                </a:solidFill>
              </a:rPr>
              <a:t>, si occupa di </a:t>
            </a:r>
            <a:r>
              <a:rPr lang="it-IT" altLang="it-IT" sz="1200" b="1">
                <a:solidFill>
                  <a:srgbClr val="3A3A3A"/>
                </a:solidFill>
              </a:rPr>
              <a:t>M&amp;A e </a:t>
            </a:r>
            <a:r>
              <a:rPr lang="it-IT" altLang="it-IT" sz="1200" b="1" err="1">
                <a:solidFill>
                  <a:srgbClr val="3A3A3A"/>
                </a:solidFill>
              </a:rPr>
              <a:t>Debt</a:t>
            </a:r>
            <a:r>
              <a:rPr lang="it-IT" altLang="it-IT" sz="1200" b="1">
                <a:solidFill>
                  <a:srgbClr val="3A3A3A"/>
                </a:solidFill>
              </a:rPr>
              <a:t> </a:t>
            </a:r>
            <a:r>
              <a:rPr lang="it-IT" altLang="it-IT" sz="1200" b="1" err="1">
                <a:solidFill>
                  <a:srgbClr val="3A3A3A"/>
                </a:solidFill>
              </a:rPr>
              <a:t>Advisory</a:t>
            </a:r>
            <a:r>
              <a:rPr lang="it-IT" altLang="it-IT" sz="1200" b="1">
                <a:solidFill>
                  <a:srgbClr val="3A3A3A"/>
                </a:solidFill>
              </a:rPr>
              <a:t> </a:t>
            </a:r>
            <a:r>
              <a:rPr lang="it-IT" altLang="it-IT" sz="1200">
                <a:solidFill>
                  <a:srgbClr val="3A3A3A"/>
                </a:solidFill>
              </a:rPr>
              <a:t>con particolare focus sul segmento </a:t>
            </a:r>
            <a:r>
              <a:rPr lang="it-IT" altLang="it-IT" sz="1200" err="1">
                <a:solidFill>
                  <a:srgbClr val="3A3A3A"/>
                </a:solidFill>
              </a:rPr>
              <a:t>Mid</a:t>
            </a:r>
            <a:r>
              <a:rPr lang="it-IT" altLang="it-IT" sz="1200">
                <a:solidFill>
                  <a:srgbClr val="3A3A3A"/>
                </a:solidFill>
              </a:rPr>
              <a:t>-Cap.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1">
                <a:solidFill>
                  <a:srgbClr val="3A3A3A"/>
                </a:solidFill>
              </a:rPr>
              <a:t>Alessio ha maturato un’esperienza di sette anni in Mediobanca</a:t>
            </a:r>
            <a:r>
              <a:rPr lang="it-IT" altLang="it-IT" sz="1200">
                <a:solidFill>
                  <a:srgbClr val="3A3A3A"/>
                </a:solidFill>
              </a:rPr>
              <a:t>, seguendo in particolare i </a:t>
            </a:r>
            <a:r>
              <a:rPr lang="it-IT" altLang="it-IT" sz="1200" b="1">
                <a:solidFill>
                  <a:srgbClr val="3A3A3A"/>
                </a:solidFill>
              </a:rPr>
              <a:t>settori </a:t>
            </a:r>
            <a:r>
              <a:rPr lang="it-IT" altLang="it-IT" sz="1200" b="1" err="1">
                <a:solidFill>
                  <a:srgbClr val="3A3A3A"/>
                </a:solidFill>
              </a:rPr>
              <a:t>Pharma</a:t>
            </a:r>
            <a:r>
              <a:rPr lang="it-IT" altLang="it-IT" sz="1200" b="1">
                <a:solidFill>
                  <a:srgbClr val="3A3A3A"/>
                </a:solidFill>
              </a:rPr>
              <a:t> &amp; </a:t>
            </a:r>
            <a:r>
              <a:rPr lang="it-IT" altLang="it-IT" sz="1200" b="1" err="1">
                <a:solidFill>
                  <a:srgbClr val="3A3A3A"/>
                </a:solidFill>
              </a:rPr>
              <a:t>Chemicals</a:t>
            </a:r>
            <a:r>
              <a:rPr lang="it-IT" altLang="it-IT" sz="1200" b="1">
                <a:solidFill>
                  <a:srgbClr val="3A3A3A"/>
                </a:solidFill>
              </a:rPr>
              <a:t>, </a:t>
            </a:r>
            <a:r>
              <a:rPr lang="it-IT" altLang="it-IT" sz="1200" b="1" err="1">
                <a:solidFill>
                  <a:srgbClr val="3A3A3A"/>
                </a:solidFill>
              </a:rPr>
              <a:t>Logistics</a:t>
            </a:r>
            <a:r>
              <a:rPr lang="it-IT" altLang="it-IT" sz="1200" b="1">
                <a:solidFill>
                  <a:srgbClr val="3A3A3A"/>
                </a:solidFill>
              </a:rPr>
              <a:t>, Utilities, Manufacturing e O&amp;G</a:t>
            </a:r>
            <a:r>
              <a:rPr lang="it-IT" altLang="it-IT" sz="1200">
                <a:solidFill>
                  <a:srgbClr val="3A3A3A"/>
                </a:solidFill>
              </a:rPr>
              <a:t>. Da ultimo ha ricoperto il ruolo di </a:t>
            </a:r>
            <a:r>
              <a:rPr lang="it-IT" altLang="it-IT" sz="1200" b="1" i="1" err="1">
                <a:solidFill>
                  <a:srgbClr val="3A3A3A"/>
                </a:solidFill>
              </a:rPr>
              <a:t>Debt</a:t>
            </a:r>
            <a:r>
              <a:rPr lang="it-IT" altLang="it-IT" sz="1200" b="1" i="1">
                <a:solidFill>
                  <a:srgbClr val="3A3A3A"/>
                </a:solidFill>
              </a:rPr>
              <a:t> </a:t>
            </a:r>
            <a:r>
              <a:rPr lang="it-IT" altLang="it-IT" sz="1200" b="1" i="1" err="1">
                <a:solidFill>
                  <a:srgbClr val="3A3A3A"/>
                </a:solidFill>
              </a:rPr>
              <a:t>Origination</a:t>
            </a:r>
            <a:r>
              <a:rPr lang="it-IT" altLang="it-IT" sz="1200" b="1" i="1">
                <a:solidFill>
                  <a:srgbClr val="3A3A3A"/>
                </a:solidFill>
              </a:rPr>
              <a:t> Director </a:t>
            </a:r>
            <a:r>
              <a:rPr lang="it-IT" altLang="it-IT" sz="1200">
                <a:solidFill>
                  <a:srgbClr val="3A3A3A"/>
                </a:solidFill>
              </a:rPr>
              <a:t>per il segmento </a:t>
            </a:r>
            <a:r>
              <a:rPr lang="it-IT" altLang="it-IT" sz="1200" i="1" err="1">
                <a:solidFill>
                  <a:srgbClr val="3A3A3A"/>
                </a:solidFill>
              </a:rPr>
              <a:t>Mid</a:t>
            </a:r>
            <a:r>
              <a:rPr lang="it-IT" altLang="it-IT" sz="1200" i="1">
                <a:solidFill>
                  <a:srgbClr val="3A3A3A"/>
                </a:solidFill>
              </a:rPr>
              <a:t> Cap</a:t>
            </a:r>
            <a:r>
              <a:rPr lang="it-IT" altLang="it-IT" sz="1200">
                <a:solidFill>
                  <a:srgbClr val="3A3A3A"/>
                </a:solidFill>
              </a:rPr>
              <a:t>, con una strategia di </a:t>
            </a:r>
            <a:r>
              <a:rPr lang="it-IT" altLang="it-IT" sz="1200" i="1">
                <a:solidFill>
                  <a:srgbClr val="3A3A3A"/>
                </a:solidFill>
              </a:rPr>
              <a:t>cross </a:t>
            </a:r>
            <a:r>
              <a:rPr lang="it-IT" altLang="it-IT" sz="1200" i="1" err="1">
                <a:solidFill>
                  <a:srgbClr val="3A3A3A"/>
                </a:solidFill>
              </a:rPr>
              <a:t>origination</a:t>
            </a:r>
            <a:r>
              <a:rPr lang="it-IT" altLang="it-IT" sz="1200" i="1">
                <a:solidFill>
                  <a:srgbClr val="3A3A3A"/>
                </a:solidFill>
              </a:rPr>
              <a:t> </a:t>
            </a:r>
            <a:r>
              <a:rPr lang="it-IT" altLang="it-IT" sz="1200">
                <a:solidFill>
                  <a:srgbClr val="3A3A3A"/>
                </a:solidFill>
              </a:rPr>
              <a:t>su tutti i servizi di </a:t>
            </a:r>
            <a:r>
              <a:rPr lang="it-IT" altLang="it-IT" sz="1200" i="1">
                <a:solidFill>
                  <a:srgbClr val="3A3A3A"/>
                </a:solidFill>
              </a:rPr>
              <a:t>Investment Banking </a:t>
            </a:r>
            <a:r>
              <a:rPr lang="it-IT" altLang="it-IT" sz="1200">
                <a:solidFill>
                  <a:srgbClr val="3A3A3A"/>
                </a:solidFill>
              </a:rPr>
              <a:t>della banca. Ha promosso in particolare soluzioni di debito a supporto della crescita quali </a:t>
            </a:r>
            <a:r>
              <a:rPr lang="it-IT" altLang="it-IT" sz="1200" i="1" err="1">
                <a:solidFill>
                  <a:srgbClr val="3A3A3A"/>
                </a:solidFill>
              </a:rPr>
              <a:t>Structured</a:t>
            </a:r>
            <a:r>
              <a:rPr lang="it-IT" altLang="it-IT" sz="1200" i="1">
                <a:solidFill>
                  <a:srgbClr val="3A3A3A"/>
                </a:solidFill>
              </a:rPr>
              <a:t> Financing</a:t>
            </a:r>
            <a:r>
              <a:rPr lang="it-IT" altLang="it-IT" sz="1200">
                <a:solidFill>
                  <a:srgbClr val="3A3A3A"/>
                </a:solidFill>
              </a:rPr>
              <a:t>, </a:t>
            </a:r>
            <a:r>
              <a:rPr lang="it-IT" altLang="it-IT" sz="1200" i="1">
                <a:solidFill>
                  <a:srgbClr val="3A3A3A"/>
                </a:solidFill>
              </a:rPr>
              <a:t>Private Placement </a:t>
            </a:r>
            <a:r>
              <a:rPr lang="it-IT" altLang="it-IT" sz="1200">
                <a:solidFill>
                  <a:srgbClr val="3A3A3A"/>
                </a:solidFill>
              </a:rPr>
              <a:t>e </a:t>
            </a:r>
            <a:r>
              <a:rPr lang="it-IT" altLang="it-IT" sz="1200" i="1" err="1">
                <a:solidFill>
                  <a:srgbClr val="3A3A3A"/>
                </a:solidFill>
              </a:rPr>
              <a:t>Minibond</a:t>
            </a:r>
            <a:r>
              <a:rPr lang="it-IT" altLang="it-IT" sz="1200">
                <a:solidFill>
                  <a:srgbClr val="3A3A3A"/>
                </a:solidFill>
              </a:rPr>
              <a:t>. 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1">
                <a:solidFill>
                  <a:srgbClr val="3A3A3A"/>
                </a:solidFill>
              </a:rPr>
              <a:t>Precedentemente è stato per quattro anni Senior Underwriter in GE Capital</a:t>
            </a:r>
            <a:r>
              <a:rPr lang="it-IT" altLang="it-IT" sz="1200">
                <a:solidFill>
                  <a:srgbClr val="3A3A3A"/>
                </a:solidFill>
              </a:rPr>
              <a:t>, dove ha strutturato e finalizzato </a:t>
            </a:r>
            <a:r>
              <a:rPr lang="it-IT" altLang="it-IT" sz="1200" b="1">
                <a:solidFill>
                  <a:srgbClr val="3A3A3A"/>
                </a:solidFill>
              </a:rPr>
              <a:t>numerose operazioni di finanziamento</a:t>
            </a:r>
            <a:r>
              <a:rPr lang="it-IT" altLang="it-IT" sz="1200">
                <a:solidFill>
                  <a:srgbClr val="3A3A3A"/>
                </a:solidFill>
              </a:rPr>
              <a:t>. Ancor prima ha maturato un’esperienza di </a:t>
            </a:r>
            <a:r>
              <a:rPr lang="it-IT" altLang="it-IT" sz="1200" b="1">
                <a:solidFill>
                  <a:srgbClr val="3A3A3A"/>
                </a:solidFill>
              </a:rPr>
              <a:t>nove anni nel gruppo BNP Paribas </a:t>
            </a:r>
            <a:r>
              <a:rPr lang="it-IT" altLang="it-IT" sz="1200">
                <a:solidFill>
                  <a:srgbClr val="3A3A3A"/>
                </a:solidFill>
              </a:rPr>
              <a:t>dove ha seguito importanti gruppi industriali italiani nelle loro fasi di crescita e nel reperimento di risorse finanziarie. 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>
                <a:solidFill>
                  <a:srgbClr val="3A3A3A"/>
                </a:solidFill>
              </a:rPr>
              <a:t>Laureato in Economia, ha conseguito un </a:t>
            </a:r>
            <a:r>
              <a:rPr lang="it-IT" altLang="it-IT" sz="1200" i="1">
                <a:solidFill>
                  <a:srgbClr val="3A3A3A"/>
                </a:solidFill>
              </a:rPr>
              <a:t>Executive Master </a:t>
            </a:r>
            <a:r>
              <a:rPr lang="it-IT" altLang="it-IT" sz="1200">
                <a:solidFill>
                  <a:srgbClr val="3A3A3A"/>
                </a:solidFill>
              </a:rPr>
              <a:t>in </a:t>
            </a:r>
            <a:r>
              <a:rPr lang="it-IT" altLang="it-IT" sz="1200" i="1">
                <a:solidFill>
                  <a:srgbClr val="3A3A3A"/>
                </a:solidFill>
              </a:rPr>
              <a:t>Corporate Finance </a:t>
            </a:r>
            <a:r>
              <a:rPr lang="it-IT" altLang="it-IT" sz="1200">
                <a:solidFill>
                  <a:srgbClr val="3A3A3A"/>
                </a:solidFill>
              </a:rPr>
              <a:t>presso la SDA Bocconi.</a:t>
            </a:r>
            <a:endParaRPr lang="en-US" altLang="it-IT" sz="1200">
              <a:solidFill>
                <a:srgbClr val="3A3A3A"/>
              </a:solidFill>
            </a:endParaRPr>
          </a:p>
        </p:txBody>
      </p:sp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12B452CA-30E5-4783-BA96-A4F9FC132190}"/>
              </a:ext>
            </a:extLst>
          </p:cNvPr>
          <p:cNvSpPr txBox="1"/>
          <p:nvPr/>
        </p:nvSpPr>
        <p:spPr>
          <a:xfrm>
            <a:off x="645521" y="3552462"/>
            <a:ext cx="1129944" cy="754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600"/>
              </a:spcAft>
              <a:defRPr/>
            </a:pPr>
            <a:r>
              <a:rPr lang="it-IT" sz="1000">
                <a:solidFill>
                  <a:srgbClr val="000000"/>
                </a:solidFill>
                <a:sym typeface="Wingdings" panose="05000000000000000000" pitchFamily="2" charset="2"/>
              </a:rPr>
              <a:t> </a:t>
            </a:r>
            <a:r>
              <a:rPr lang="it-IT" sz="1000">
                <a:solidFill>
                  <a:srgbClr val="000000"/>
                </a:solidFill>
              </a:rPr>
              <a:t>+39-337.12.93.829</a:t>
            </a:r>
          </a:p>
          <a:p>
            <a:pPr algn="just">
              <a:spcAft>
                <a:spcPts val="600"/>
              </a:spcAft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 </a:t>
            </a:r>
            <a:r>
              <a:rPr kumimoji="0" lang="it-IT" sz="1000" b="0" i="1" u="sng" strike="noStrike" kern="1200" cap="none" spc="0" normalizeH="0" baseline="0" noProof="0" err="1">
                <a:ln>
                  <a:noFill/>
                </a:ln>
                <a:solidFill>
                  <a:srgbClr val="00777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alessio</a:t>
            </a:r>
            <a:r>
              <a:rPr lang="it-IT" sz="1000" i="1" u="sng">
                <a:solidFill>
                  <a:srgbClr val="007777"/>
                </a:solidFill>
                <a:sym typeface="Wingdings" panose="05000000000000000000" pitchFamily="2" charset="2"/>
              </a:rPr>
              <a:t>.</a:t>
            </a:r>
            <a:r>
              <a:rPr lang="it-IT" sz="1000" i="1" u="sng" err="1">
                <a:solidFill>
                  <a:srgbClr val="007777"/>
                </a:solidFill>
                <a:sym typeface="Wingdings" panose="05000000000000000000" pitchFamily="2" charset="2"/>
              </a:rPr>
              <a:t>gambuzza</a:t>
            </a:r>
            <a:r>
              <a:rPr kumimoji="0" lang="it-IT" sz="1000" b="0" i="1" u="sng" strike="noStrike" kern="1200" cap="none" spc="0" normalizeH="0" baseline="0" noProof="0">
                <a:ln>
                  <a:noFill/>
                </a:ln>
                <a:solidFill>
                  <a:srgbClr val="0077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@arkios.eu</a:t>
            </a:r>
            <a:endParaRPr lang="it-IT" sz="1000" i="1" u="sng">
              <a:solidFill>
                <a:srgbClr val="007777"/>
              </a:solidFill>
              <a:latin typeface="Calibri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777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7BC99F0-C710-43BB-A9AC-E7AA497E3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ts val="1500"/>
              </a:lnSpc>
              <a:spcAft>
                <a:spcPts val="500"/>
              </a:spcAft>
              <a:defRPr/>
            </a:pPr>
            <a:r>
              <a:rPr lang="it-IT" sz="2000"/>
              <a:t>Alessio Gambuzza - Management team</a:t>
            </a:r>
            <a:endParaRPr lang="it-IT" altLang="en-US" sz="2000">
              <a:solidFill>
                <a:srgbClr val="004C4C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C0DAC42-0B4A-4625-BE02-AD23248D3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29" r="12029" b="14504"/>
          <a:stretch/>
        </p:blipFill>
        <p:spPr bwMode="auto">
          <a:xfrm flipH="1">
            <a:off x="628894" y="1564593"/>
            <a:ext cx="1699863" cy="182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23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rkios Italy">
            <a:extLst>
              <a:ext uri="{FF2B5EF4-FFF2-40B4-BE49-F238E27FC236}">
                <a16:creationId xmlns:a16="http://schemas.microsoft.com/office/drawing/2014/main" id="{CD60D8A5-DDE4-416B-AB2B-7B2D2DFC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3">
            <a:extLst>
              <a:ext uri="{FF2B5EF4-FFF2-40B4-BE49-F238E27FC236}">
                <a16:creationId xmlns:a16="http://schemas.microsoft.com/office/drawing/2014/main" id="{C67AB38E-6EE0-4F38-BD96-99574533E19E}"/>
              </a:ext>
            </a:extLst>
          </p:cNvPr>
          <p:cNvSpPr/>
          <p:nvPr/>
        </p:nvSpPr>
        <p:spPr>
          <a:xfrm>
            <a:off x="-1" y="0"/>
            <a:ext cx="9144001" cy="685800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tx1">
              <a:lumMod val="50000"/>
              <a:alpha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3C9F3F3-E45D-6C46-9165-45E2E50F1B5C}"/>
              </a:ext>
            </a:extLst>
          </p:cNvPr>
          <p:cNvSpPr txBox="1">
            <a:spLocks/>
          </p:cNvSpPr>
          <p:nvPr/>
        </p:nvSpPr>
        <p:spPr>
          <a:xfrm>
            <a:off x="1598854" y="5425912"/>
            <a:ext cx="703162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72310" algn="l"/>
              </a:tabLst>
            </a:pPr>
            <a:r>
              <a:rPr lang="it-IT" sz="3600" b="1" spc="695">
                <a:solidFill>
                  <a:schemeClr val="bg1"/>
                </a:solidFill>
                <a:latin typeface="+mn-lt"/>
                <a:cs typeface="Calibri"/>
              </a:rPr>
              <a:t>Arkios</a:t>
            </a:r>
            <a:r>
              <a:rPr lang="it-IT" sz="3600" spc="695">
                <a:solidFill>
                  <a:schemeClr val="bg1"/>
                </a:solidFill>
                <a:latin typeface="+mn-lt"/>
                <a:cs typeface="Calibri"/>
              </a:rPr>
              <a:t> </a:t>
            </a:r>
            <a:r>
              <a:rPr lang="it-IT" sz="3600" b="1" spc="695">
                <a:solidFill>
                  <a:schemeClr val="bg1"/>
                </a:solidFill>
                <a:latin typeface="+mn-lt"/>
                <a:cs typeface="Calibri"/>
              </a:rPr>
              <a:t>Group</a:t>
            </a:r>
            <a:endParaRPr lang="it-IT" sz="3600" b="1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97015E92-5C0D-3E4C-AAD5-5EC3744CB968}"/>
              </a:ext>
            </a:extLst>
          </p:cNvPr>
          <p:cNvSpPr txBox="1">
            <a:spLocks/>
          </p:cNvSpPr>
          <p:nvPr/>
        </p:nvSpPr>
        <p:spPr>
          <a:xfrm>
            <a:off x="0" y="5425912"/>
            <a:ext cx="132111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lnSpc>
                <a:spcPct val="100000"/>
              </a:lnSpc>
              <a:spcBef>
                <a:spcPts val="100"/>
              </a:spcBef>
              <a:tabLst>
                <a:tab pos="1972310" algn="l"/>
              </a:tabLst>
            </a:pPr>
            <a:r>
              <a:rPr lang="it-IT" sz="3600" spc="670">
                <a:solidFill>
                  <a:schemeClr val="bg1"/>
                </a:solidFill>
                <a:latin typeface="+mn-lt"/>
                <a:cs typeface="Calibri"/>
              </a:rPr>
              <a:t>1.</a:t>
            </a:r>
            <a:endParaRPr lang="it-IT" sz="360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F4D2A27-08F7-AB4B-825D-EF90B1C64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119" y="1152000"/>
            <a:ext cx="45719" cy="4778375"/>
          </a:xfrm>
          <a:prstGeom prst="rect">
            <a:avLst/>
          </a:prstGeom>
          <a:solidFill>
            <a:srgbClr val="1B6565"/>
          </a:solidFill>
          <a:ln w="19050" algn="ctr">
            <a:noFill/>
            <a:miter lim="800000"/>
            <a:headEnd/>
            <a:tailEnd/>
          </a:ln>
        </p:spPr>
        <p:txBody>
          <a:bodyPr wrap="none" lIns="108000" tIns="46800" rIns="93600" bIns="46800" anchor="ctr"/>
          <a:lstStyle/>
          <a:p>
            <a:endParaRPr lang="it-IT" sz="1800"/>
          </a:p>
        </p:txBody>
      </p:sp>
      <p:pic>
        <p:nvPicPr>
          <p:cNvPr id="13" name="Immagine 13">
            <a:extLst>
              <a:ext uri="{FF2B5EF4-FFF2-40B4-BE49-F238E27FC236}">
                <a16:creationId xmlns:a16="http://schemas.microsoft.com/office/drawing/2014/main" id="{95DB8245-424F-47BE-975A-FA1FBF6D5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5" y="6266568"/>
            <a:ext cx="569443" cy="5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35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EF43-3C62-474E-8AAD-7EE62BC64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325D0728-616D-DC4D-96AC-25711C18E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sz="2000" dirty="0"/>
              <a:t>Luca Sfoggia - Management team</a:t>
            </a:r>
            <a:endParaRPr lang="it-IT" sz="1600" b="0" i="1" dirty="0">
              <a:solidFill>
                <a:srgbClr val="00817E"/>
              </a:solidFill>
            </a:endParaRPr>
          </a:p>
        </p:txBody>
      </p:sp>
      <p:pic>
        <p:nvPicPr>
          <p:cNvPr id="4101" name="Picture 5" descr="page20image3298907920">
            <a:extLst>
              <a:ext uri="{FF2B5EF4-FFF2-40B4-BE49-F238E27FC236}">
                <a16:creationId xmlns:a16="http://schemas.microsoft.com/office/drawing/2014/main" id="{BF6786D5-49BB-524B-829F-66240C54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03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ge20image3298908112">
            <a:extLst>
              <a:ext uri="{FF2B5EF4-FFF2-40B4-BE49-F238E27FC236}">
                <a16:creationId xmlns:a16="http://schemas.microsoft.com/office/drawing/2014/main" id="{180A28FA-0994-9947-AD02-7DD8D31D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1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20image3298897248">
            <a:extLst>
              <a:ext uri="{FF2B5EF4-FFF2-40B4-BE49-F238E27FC236}">
                <a16:creationId xmlns:a16="http://schemas.microsoft.com/office/drawing/2014/main" id="{4EF48D1E-217A-8F41-BC89-A4F52BE9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0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page20image3298895184">
            <a:extLst>
              <a:ext uri="{FF2B5EF4-FFF2-40B4-BE49-F238E27FC236}">
                <a16:creationId xmlns:a16="http://schemas.microsoft.com/office/drawing/2014/main" id="{105B54FE-5B86-144E-819D-5E4FFEDF0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33">
            <a:extLst>
              <a:ext uri="{FF2B5EF4-FFF2-40B4-BE49-F238E27FC236}">
                <a16:creationId xmlns:a16="http://schemas.microsoft.com/office/drawing/2014/main" id="{293C7C92-A947-440D-9D70-06C048FC5633}"/>
              </a:ext>
            </a:extLst>
          </p:cNvPr>
          <p:cNvGrpSpPr/>
          <p:nvPr/>
        </p:nvGrpSpPr>
        <p:grpSpPr>
          <a:xfrm>
            <a:off x="396000" y="1017635"/>
            <a:ext cx="8352000" cy="646331"/>
            <a:chOff x="611214" y="1246721"/>
            <a:chExt cx="3644139" cy="674181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48" name="Straight Connector 5">
              <a:extLst>
                <a:ext uri="{FF2B5EF4-FFF2-40B4-BE49-F238E27FC236}">
                  <a16:creationId xmlns:a16="http://schemas.microsoft.com/office/drawing/2014/main" id="{7A438DD3-2909-4AC6-96EB-C62769C4CA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214" y="1578068"/>
              <a:ext cx="3644139" cy="0"/>
            </a:xfrm>
            <a:prstGeom prst="line">
              <a:avLst/>
            </a:prstGeom>
            <a:grpFill/>
            <a:ln w="6350" cap="flat" cmpd="sng" algn="ctr">
              <a:solidFill>
                <a:srgbClr val="85B6B6"/>
              </a:solidFill>
              <a:prstDash val="solid"/>
              <a:round/>
              <a:headEnd type="diamond" w="med" len="med"/>
              <a:tailEnd type="diamond" w="med" len="med"/>
            </a:ln>
            <a:effectLst/>
          </p:spPr>
        </p:cxnSp>
        <p:sp>
          <p:nvSpPr>
            <p:cNvPr id="49" name="TextBox 31">
              <a:extLst>
                <a:ext uri="{FF2B5EF4-FFF2-40B4-BE49-F238E27FC236}">
                  <a16:creationId xmlns:a16="http://schemas.microsoft.com/office/drawing/2014/main" id="{F671C7F7-1AD9-486F-A0A7-6DA30B532C06}"/>
                </a:ext>
              </a:extLst>
            </p:cNvPr>
            <p:cNvSpPr txBox="1"/>
            <p:nvPr/>
          </p:nvSpPr>
          <p:spPr>
            <a:xfrm>
              <a:off x="698208" y="1246721"/>
              <a:ext cx="843626" cy="6741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5B6B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200" b="1" i="1">
                  <a:solidFill>
                    <a:srgbClr val="000000"/>
                  </a:solidFill>
                </a:rPr>
                <a:t>Luca Sfoggia</a:t>
              </a:r>
            </a:p>
            <a:p>
              <a:pPr algn="ctr"/>
              <a:r>
                <a:rPr lang="it-IT" sz="1200" i="1">
                  <a:solidFill>
                    <a:srgbClr val="000000"/>
                  </a:solidFill>
                </a:rPr>
                <a:t>Business Development Manager</a:t>
              </a:r>
            </a:p>
          </p:txBody>
        </p:sp>
      </p:grpSp>
      <p:pic>
        <p:nvPicPr>
          <p:cNvPr id="14" name="Immagine 8">
            <a:extLst>
              <a:ext uri="{FF2B5EF4-FFF2-40B4-BE49-F238E27FC236}">
                <a16:creationId xmlns:a16="http://schemas.microsoft.com/office/drawing/2014/main" id="{C780BD61-8391-4E4A-B623-1CD76A55862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525" y="1773194"/>
            <a:ext cx="1535339" cy="161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1E29E8-DA0C-438B-9AE6-BDD051F55792}"/>
              </a:ext>
            </a:extLst>
          </p:cNvPr>
          <p:cNvSpPr txBox="1"/>
          <p:nvPr/>
        </p:nvSpPr>
        <p:spPr>
          <a:xfrm>
            <a:off x="2679834" y="1564594"/>
            <a:ext cx="5990512" cy="45323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>
            <a:noAutofit/>
          </a:bodyPr>
          <a:lstStyle>
            <a:defPPr>
              <a:defRPr lang="it-IT"/>
            </a:defPPr>
            <a:lvl1pPr>
              <a:spcBef>
                <a:spcPts val="400"/>
              </a:spcBef>
              <a:spcAft>
                <a:spcPct val="50000"/>
              </a:spcAft>
              <a:defRPr sz="1200" b="1">
                <a:solidFill>
                  <a:srgbClr val="3A3A3A"/>
                </a:solidFill>
              </a:defRPr>
            </a:lvl1pPr>
          </a:lstStyle>
          <a:p>
            <a:pPr algn="just">
              <a:lnSpc>
                <a:spcPct val="110000"/>
              </a:lnSpc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0">
                <a:solidFill>
                  <a:srgbClr val="3A3A3A"/>
                </a:solidFill>
              </a:rPr>
              <a:t>Business Development Manager in Arkios Italy S.p.A. da novembre 2020, si occupa di M&amp;A dal 2016 in operazioni di finanza straordinaria riguardanti Società del </a:t>
            </a:r>
            <a:r>
              <a:rPr lang="it-IT" altLang="it-IT" sz="1200" b="0" err="1">
                <a:solidFill>
                  <a:srgbClr val="3A3A3A"/>
                </a:solidFill>
              </a:rPr>
              <a:t>mid</a:t>
            </a:r>
            <a:r>
              <a:rPr lang="it-IT" altLang="it-IT" sz="1200" b="0">
                <a:solidFill>
                  <a:srgbClr val="3A3A3A"/>
                </a:solidFill>
              </a:rPr>
              <a:t>-market italiano ed europeo</a:t>
            </a:r>
          </a:p>
          <a:p>
            <a:pPr algn="just">
              <a:lnSpc>
                <a:spcPct val="110000"/>
              </a:lnSpc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0">
                <a:solidFill>
                  <a:srgbClr val="3A3A3A"/>
                </a:solidFill>
              </a:rPr>
              <a:t>Nei 4 anni precedenti ha maturato una significativa esperienza a Milano come Senior Investment Analyst presso </a:t>
            </a:r>
            <a:r>
              <a:rPr lang="it-IT" altLang="it-IT" sz="1200" b="1">
                <a:solidFill>
                  <a:srgbClr val="3A3A3A"/>
                </a:solidFill>
              </a:rPr>
              <a:t>CDI Global Italy</a:t>
            </a:r>
            <a:r>
              <a:rPr lang="it-IT" altLang="it-IT" sz="1200" b="0">
                <a:solidFill>
                  <a:srgbClr val="3A3A3A"/>
                </a:solidFill>
              </a:rPr>
              <a:t>, primaria Boutique Investment Bank con HQ a Chicago (USA), con particolare </a:t>
            </a:r>
            <a:r>
              <a:rPr lang="it-IT" altLang="it-IT" sz="1200" b="1">
                <a:solidFill>
                  <a:srgbClr val="3A3A3A"/>
                </a:solidFill>
              </a:rPr>
              <a:t>focus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b="0">
                <a:solidFill>
                  <a:srgbClr val="3A3A3A"/>
                </a:solidFill>
              </a:rPr>
              <a:t>nella gestione di </a:t>
            </a:r>
            <a:r>
              <a:rPr lang="it-IT" altLang="it-IT" sz="1200" b="1">
                <a:solidFill>
                  <a:srgbClr val="3A3A3A"/>
                </a:solidFill>
              </a:rPr>
              <a:t>progetti di cessione societaria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b="0">
                <a:solidFill>
                  <a:srgbClr val="3A3A3A"/>
                </a:solidFill>
              </a:rPr>
              <a:t>di aziende attive nei settori come quello alimentare, industriale, del packaging e della moda. È stato inoltre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b="1">
                <a:solidFill>
                  <a:srgbClr val="3A3A3A"/>
                </a:solidFill>
              </a:rPr>
              <a:t>responsabile del reparto analisti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b="1">
                <a:solidFill>
                  <a:srgbClr val="3A3A3A"/>
                </a:solidFill>
              </a:rPr>
              <a:t>finanziari</a:t>
            </a:r>
            <a:r>
              <a:rPr lang="it-IT" altLang="it-IT" sz="1200">
                <a:solidFill>
                  <a:srgbClr val="3A3A3A"/>
                </a:solidFill>
              </a:rPr>
              <a:t> e </a:t>
            </a:r>
            <a:r>
              <a:rPr lang="it-IT" altLang="it-IT" sz="1200" b="1">
                <a:solidFill>
                  <a:srgbClr val="3A3A3A"/>
                </a:solidFill>
              </a:rPr>
              <a:t>coordinatore delle attività di </a:t>
            </a:r>
            <a:r>
              <a:rPr lang="it-IT" altLang="it-IT" sz="1200" b="1" err="1">
                <a:solidFill>
                  <a:srgbClr val="3A3A3A"/>
                </a:solidFill>
              </a:rPr>
              <a:t>Origination</a:t>
            </a:r>
            <a:r>
              <a:rPr lang="it-IT" altLang="it-IT" sz="1200" b="1">
                <a:solidFill>
                  <a:srgbClr val="3A3A3A"/>
                </a:solidFill>
              </a:rPr>
              <a:t> di CDI</a:t>
            </a:r>
            <a:endParaRPr lang="it-IT" altLang="it-IT" sz="1200">
              <a:solidFill>
                <a:srgbClr val="3A3A3A"/>
              </a:solidFill>
            </a:endParaRPr>
          </a:p>
          <a:p>
            <a:pPr algn="just">
              <a:lnSpc>
                <a:spcPct val="110000"/>
              </a:lnSpc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0">
                <a:solidFill>
                  <a:srgbClr val="3A3A3A"/>
                </a:solidFill>
              </a:rPr>
              <a:t>Laureato in </a:t>
            </a:r>
            <a:r>
              <a:rPr lang="it-IT" altLang="it-IT" sz="1200" b="1">
                <a:solidFill>
                  <a:srgbClr val="3A3A3A"/>
                </a:solidFill>
              </a:rPr>
              <a:t>Mercati e Strategie d’Impresa</a:t>
            </a:r>
            <a:r>
              <a:rPr lang="it-IT" altLang="it-IT" sz="1200">
                <a:solidFill>
                  <a:srgbClr val="3A3A3A"/>
                </a:solidFill>
              </a:rPr>
              <a:t>, </a:t>
            </a:r>
            <a:r>
              <a:rPr lang="it-IT" altLang="it-IT" sz="1200" b="0">
                <a:solidFill>
                  <a:srgbClr val="3A3A3A"/>
                </a:solidFill>
              </a:rPr>
              <a:t>ha inoltre un </a:t>
            </a:r>
            <a:r>
              <a:rPr lang="it-IT" altLang="it-IT" sz="1200" b="1">
                <a:solidFill>
                  <a:srgbClr val="3A3A3A"/>
                </a:solidFill>
              </a:rPr>
              <a:t>Master di II° livello in Corporate Governance </a:t>
            </a:r>
            <a:r>
              <a:rPr lang="it-IT" altLang="it-IT" sz="1200" b="0">
                <a:solidFill>
                  <a:srgbClr val="3A3A3A"/>
                </a:solidFill>
              </a:rPr>
              <a:t>entrambi ottenuti presso </a:t>
            </a:r>
            <a:r>
              <a:rPr lang="it-IT" altLang="it-IT" sz="1200" b="1">
                <a:solidFill>
                  <a:srgbClr val="3A3A3A"/>
                </a:solidFill>
              </a:rPr>
              <a:t>l’Università Cattolica del Sacro Cuore di Milano</a:t>
            </a:r>
            <a:endParaRPr lang="it-IT" altLang="it-IT" sz="1200">
              <a:solidFill>
                <a:srgbClr val="3A3A3A"/>
              </a:solidFill>
            </a:endParaRPr>
          </a:p>
          <a:p>
            <a:pPr algn="just">
              <a:lnSpc>
                <a:spcPct val="110000"/>
              </a:lnSpc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0">
                <a:solidFill>
                  <a:srgbClr val="3A3A3A"/>
                </a:solidFill>
              </a:rPr>
              <a:t>Inoltre, Luca ha studiato per due </a:t>
            </a:r>
            <a:r>
              <a:rPr lang="it-IT" altLang="it-IT" sz="1200" b="1" err="1">
                <a:solidFill>
                  <a:srgbClr val="3A3A3A"/>
                </a:solidFill>
              </a:rPr>
              <a:t>Summer</a:t>
            </a:r>
            <a:r>
              <a:rPr lang="it-IT" altLang="it-IT" sz="1200" b="1">
                <a:solidFill>
                  <a:srgbClr val="3A3A3A"/>
                </a:solidFill>
              </a:rPr>
              <a:t> School a Mosca (RU</a:t>
            </a:r>
            <a:r>
              <a:rPr lang="it-IT" altLang="it-IT" sz="1200" b="0">
                <a:solidFill>
                  <a:srgbClr val="3A3A3A"/>
                </a:solidFill>
              </a:rPr>
              <a:t>) ed è diplomato come </a:t>
            </a:r>
            <a:r>
              <a:rPr lang="it-IT" altLang="it-IT" sz="1200" b="1">
                <a:solidFill>
                  <a:srgbClr val="3A3A3A"/>
                </a:solidFill>
              </a:rPr>
              <a:t>Giovane Imprenditore Agricolo</a:t>
            </a:r>
            <a:r>
              <a:rPr lang="it-IT" altLang="it-IT" sz="1200">
                <a:solidFill>
                  <a:srgbClr val="3A3A3A"/>
                </a:solidFill>
              </a:rPr>
              <a:t> </a:t>
            </a:r>
            <a:r>
              <a:rPr lang="it-IT" altLang="it-IT" sz="1200" b="0">
                <a:solidFill>
                  <a:srgbClr val="3A3A3A"/>
                </a:solidFill>
              </a:rPr>
              <a:t>della regione </a:t>
            </a:r>
            <a:r>
              <a:rPr lang="it-IT" altLang="it-IT" sz="1200" b="1">
                <a:solidFill>
                  <a:srgbClr val="3A3A3A"/>
                </a:solidFill>
              </a:rPr>
              <a:t>Veneto</a:t>
            </a:r>
          </a:p>
        </p:txBody>
      </p:sp>
      <p:sp>
        <p:nvSpPr>
          <p:cNvPr id="17" name="CasellaDiTesto 14">
            <a:extLst>
              <a:ext uri="{FF2B5EF4-FFF2-40B4-BE49-F238E27FC236}">
                <a16:creationId xmlns:a16="http://schemas.microsoft.com/office/drawing/2014/main" id="{2ADA3E69-CA0F-4068-960A-98BBA20BA96D}"/>
              </a:ext>
            </a:extLst>
          </p:cNvPr>
          <p:cNvSpPr txBox="1"/>
          <p:nvPr/>
        </p:nvSpPr>
        <p:spPr>
          <a:xfrm>
            <a:off x="712025" y="3552462"/>
            <a:ext cx="1129944" cy="754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marR="0" lvl="0" indent="-17145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)"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+39-345.48.40.744</a:t>
            </a:r>
          </a:p>
          <a:p>
            <a:pPr algn="just">
              <a:spcAft>
                <a:spcPts val="600"/>
              </a:spcAft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 </a:t>
            </a:r>
            <a:r>
              <a:rPr kumimoji="0" lang="it-IT" sz="1000" b="0" i="1" u="sng" strike="noStrike" kern="1200" cap="none" spc="0" normalizeH="0" baseline="0" noProof="0">
                <a:ln>
                  <a:noFill/>
                </a:ln>
                <a:solidFill>
                  <a:srgbClr val="0077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luca.sfoggia@arkios.eu</a:t>
            </a:r>
            <a:endParaRPr lang="it-IT" sz="1000" i="1" u="sng">
              <a:solidFill>
                <a:srgbClr val="007777"/>
              </a:solidFill>
              <a:latin typeface="Calibri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777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375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EF43-3C62-474E-8AAD-7EE62BC64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103" name="Picture 7" descr="page20image3298895872">
            <a:extLst>
              <a:ext uri="{FF2B5EF4-FFF2-40B4-BE49-F238E27FC236}">
                <a16:creationId xmlns:a16="http://schemas.microsoft.com/office/drawing/2014/main" id="{76B3AF8D-F7E3-2740-8048-34D0517F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3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5">
            <a:extLst>
              <a:ext uri="{FF2B5EF4-FFF2-40B4-BE49-F238E27FC236}">
                <a16:creationId xmlns:a16="http://schemas.microsoft.com/office/drawing/2014/main" id="{7A438DD3-2909-4AC6-96EB-C62769C4CA0B}"/>
              </a:ext>
            </a:extLst>
          </p:cNvPr>
          <p:cNvCxnSpPr>
            <a:cxnSpLocks/>
          </p:cNvCxnSpPr>
          <p:nvPr/>
        </p:nvCxnSpPr>
        <p:spPr bwMode="auto">
          <a:xfrm>
            <a:off x="396000" y="1224454"/>
            <a:ext cx="8352000" cy="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rgbClr val="85B6B6"/>
            </a:solidFill>
            <a:prstDash val="solid"/>
            <a:round/>
            <a:headEnd type="diamond" w="med" len="med"/>
            <a:tailEnd type="diamond" w="med" len="med"/>
          </a:ln>
          <a:effectLst/>
        </p:spPr>
      </p:cxnSp>
      <p:sp>
        <p:nvSpPr>
          <p:cNvPr id="49" name="TextBox 31">
            <a:extLst>
              <a:ext uri="{FF2B5EF4-FFF2-40B4-BE49-F238E27FC236}">
                <a16:creationId xmlns:a16="http://schemas.microsoft.com/office/drawing/2014/main" id="{F671C7F7-1AD9-486F-A0A7-6DA30B532C06}"/>
              </a:ext>
            </a:extLst>
          </p:cNvPr>
          <p:cNvSpPr txBox="1"/>
          <p:nvPr/>
        </p:nvSpPr>
        <p:spPr>
          <a:xfrm>
            <a:off x="595381" y="999128"/>
            <a:ext cx="1933506" cy="461665"/>
          </a:xfrm>
          <a:prstGeom prst="rect">
            <a:avLst/>
          </a:prstGeom>
          <a:solidFill>
            <a:schemeClr val="bg1"/>
          </a:solidFill>
          <a:ln>
            <a:solidFill>
              <a:srgbClr val="85B6B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200" b="1" i="1">
                <a:solidFill>
                  <a:srgbClr val="000000"/>
                </a:solidFill>
              </a:rPr>
              <a:t>Margherita de Girolamo</a:t>
            </a:r>
          </a:p>
          <a:p>
            <a:pPr algn="ctr"/>
            <a:r>
              <a:rPr lang="it-IT" sz="1200" i="1">
                <a:solidFill>
                  <a:srgbClr val="000000"/>
                </a:solidFill>
              </a:rPr>
              <a:t>M&amp;A </a:t>
            </a:r>
            <a:r>
              <a:rPr lang="en-GB" sz="1200" i="1">
                <a:solidFill>
                  <a:srgbClr val="000000"/>
                </a:solidFill>
              </a:rPr>
              <a:t>Relationship</a:t>
            </a:r>
            <a:r>
              <a:rPr lang="it-IT" sz="1200" i="1">
                <a:solidFill>
                  <a:srgbClr val="000000"/>
                </a:solidFill>
              </a:rPr>
              <a:t> Partner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20E951-2C61-4384-BA2C-6CD65C9CF6AB}"/>
              </a:ext>
            </a:extLst>
          </p:cNvPr>
          <p:cNvSpPr txBox="1"/>
          <p:nvPr/>
        </p:nvSpPr>
        <p:spPr>
          <a:xfrm>
            <a:off x="2679834" y="1564594"/>
            <a:ext cx="5990512" cy="45323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>
            <a:noAutofit/>
          </a:bodyPr>
          <a:lstStyle/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200" b="1">
                <a:solidFill>
                  <a:schemeClr val="tx1">
                    <a:lumMod val="50000"/>
                  </a:schemeClr>
                </a:solidFill>
              </a:rPr>
              <a:t>In Arkios dal 2022 come </a:t>
            </a:r>
            <a:r>
              <a:rPr lang="it-IT" altLang="it-IT" sz="1200" b="1" i="1">
                <a:solidFill>
                  <a:schemeClr val="tx1">
                    <a:lumMod val="50000"/>
                  </a:schemeClr>
                </a:solidFill>
              </a:rPr>
              <a:t>M&amp;A </a:t>
            </a:r>
            <a:r>
              <a:rPr lang="it-IT" altLang="it-IT" sz="1200" b="1" i="1" err="1">
                <a:solidFill>
                  <a:schemeClr val="tx1">
                    <a:lumMod val="50000"/>
                  </a:schemeClr>
                </a:solidFill>
              </a:rPr>
              <a:t>Relationship</a:t>
            </a:r>
            <a:r>
              <a:rPr lang="it-IT" altLang="it-IT" sz="1200" b="1" i="1">
                <a:solidFill>
                  <a:schemeClr val="tx1">
                    <a:lumMod val="50000"/>
                  </a:schemeClr>
                </a:solidFill>
              </a:rPr>
              <a:t> Partner</a:t>
            </a:r>
            <a:r>
              <a:rPr lang="it-IT" altLang="it-IT" sz="1200" b="1">
                <a:solidFill>
                  <a:schemeClr val="tx1">
                    <a:lumMod val="50000"/>
                  </a:schemeClr>
                </a:solidFill>
              </a:rPr>
              <a:t>, si occupa di M&amp;A con particolare focus sull’</a:t>
            </a:r>
            <a:r>
              <a:rPr lang="it-IT" altLang="it-IT" sz="1200" b="1" err="1">
                <a:solidFill>
                  <a:schemeClr val="tx1">
                    <a:lumMod val="50000"/>
                  </a:schemeClr>
                </a:solidFill>
              </a:rPr>
              <a:t>origination</a:t>
            </a:r>
            <a:r>
              <a:rPr lang="it-IT" altLang="it-IT" sz="1200" b="1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it-IT" altLang="it-IT" sz="1200">
                <a:solidFill>
                  <a:schemeClr val="tx1">
                    <a:lumMod val="50000"/>
                  </a:schemeClr>
                </a:solidFill>
              </a:rPr>
              <a:t>affiancando, dal primo contatto fino al closing, imprenditori ed investitori in operazioni straordinarie sul capitale e supervisionando l’intero processo.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Margherita ha maturato una lunga esperienza nel settore del 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Private Equity 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sia nei team di investimento di </a:t>
            </a:r>
            <a:r>
              <a:rPr lang="it-IT" sz="1200" b="1" err="1">
                <a:solidFill>
                  <a:schemeClr val="tx1">
                    <a:lumMod val="50000"/>
                  </a:schemeClr>
                </a:solidFill>
              </a:rPr>
              <a:t>Mcc-Sofipa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 Sgr 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e di 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Palladio Finanziaria </a:t>
            </a:r>
            <a:r>
              <a:rPr lang="it-IT" sz="1200" b="1" err="1">
                <a:solidFill>
                  <a:schemeClr val="tx1">
                    <a:lumMod val="50000"/>
                  </a:schemeClr>
                </a:solidFill>
              </a:rPr>
              <a:t>SpA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, che come 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Investor Relations e Portfolio Management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 per </a:t>
            </a:r>
            <a:r>
              <a:rPr lang="it-IT" sz="1200" b="1" err="1">
                <a:solidFill>
                  <a:schemeClr val="tx1">
                    <a:lumMod val="50000"/>
                  </a:schemeClr>
                </a:solidFill>
              </a:rPr>
              <a:t>QuattroR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 Sgr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, management company del Fondo </a:t>
            </a:r>
            <a:r>
              <a:rPr lang="it-IT" sz="1200" err="1">
                <a:solidFill>
                  <a:schemeClr val="tx1">
                    <a:lumMod val="50000"/>
                  </a:schemeClr>
                </a:solidFill>
              </a:rPr>
              <a:t>QuattroR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 specializzato in operazioni di turnaround con una dotazione di €700m.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Margherita ha ricoperto anche ruoli operativi all'interno di una società nel portfolio di </a:t>
            </a:r>
            <a:r>
              <a:rPr lang="it-IT" sz="1200" b="1" err="1">
                <a:solidFill>
                  <a:schemeClr val="tx1">
                    <a:lumMod val="50000"/>
                  </a:schemeClr>
                </a:solidFill>
              </a:rPr>
              <a:t>Arner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 Private Equity (APE)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, gestito da Swiss Merchant Corporation SA, family office svizzero storicamente attivo nella gestione di fondi di private equity. All’interno della società partecipata da APE, Margherita ha assunto funzioni di 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CFO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 e, dal 2010, di 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Portfolio Director 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con responsabilità del business e dello start-up di una nuova divisione nel settore </a:t>
            </a:r>
            <a:r>
              <a:rPr lang="it-IT" sz="1200" err="1">
                <a:solidFill>
                  <a:schemeClr val="tx1">
                    <a:lumMod val="50000"/>
                  </a:schemeClr>
                </a:solidFill>
              </a:rPr>
              <a:t>hotellerie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. Per 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Swiss Merchant Corporation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, Margherita è stata anche 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Head of M&amp;A 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e, successivamente, 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Operating Partner 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con responsabilità dell’</a:t>
            </a:r>
            <a:r>
              <a:rPr lang="it-IT" sz="1200" err="1">
                <a:solidFill>
                  <a:schemeClr val="tx1">
                    <a:lumMod val="50000"/>
                  </a:schemeClr>
                </a:solidFill>
              </a:rPr>
              <a:t>origination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 sul mercato italiano.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Margherita si è laureata con lode in Economia e Commercio presso l'Università degli Studi di Bari e, successivamente, ha conseguito il titolo di C.E.F.A. (Certified </a:t>
            </a:r>
            <a:r>
              <a:rPr lang="it-IT" sz="1200" err="1">
                <a:solidFill>
                  <a:schemeClr val="tx1">
                    <a:lumMod val="50000"/>
                  </a:schemeClr>
                </a:solidFill>
              </a:rPr>
              <a:t>European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 Financial Analyst) oltre che l’abilitazione di Dottore Commercialista. 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Margherita ha contribuito al manuale "Tecniche di Private Equity« (Egea editore) ed è stata, per quasi dieci anni, </a:t>
            </a:r>
            <a:r>
              <a:rPr lang="it-IT" sz="1200" b="1">
                <a:solidFill>
                  <a:schemeClr val="tx1">
                    <a:lumMod val="50000"/>
                  </a:schemeClr>
                </a:solidFill>
              </a:rPr>
              <a:t>Docente di Valutazione d'Azienda </a:t>
            </a:r>
            <a:r>
              <a:rPr lang="it-IT" sz="1200">
                <a:solidFill>
                  <a:schemeClr val="tx1">
                    <a:lumMod val="50000"/>
                  </a:schemeClr>
                </a:solidFill>
              </a:rPr>
              <a:t>al Corso di Private Equity organizzato da AIAF (Associazione Italiana degli Analisti Finanziari). </a:t>
            </a:r>
            <a:endParaRPr lang="it-IT" altLang="it-IT" sz="1200" b="1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12B452CA-30E5-4783-BA96-A4F9FC132190}"/>
              </a:ext>
            </a:extLst>
          </p:cNvPr>
          <p:cNvSpPr txBox="1"/>
          <p:nvPr/>
        </p:nvSpPr>
        <p:spPr>
          <a:xfrm>
            <a:off x="695983" y="3513978"/>
            <a:ext cx="1129944" cy="754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600"/>
              </a:spcAft>
              <a:defRPr/>
            </a:pPr>
            <a:r>
              <a:rPr lang="it-IT" sz="1000">
                <a:solidFill>
                  <a:srgbClr val="000000"/>
                </a:solidFill>
                <a:sym typeface="Wingdings" panose="05000000000000000000" pitchFamily="2" charset="2"/>
              </a:rPr>
              <a:t> </a:t>
            </a:r>
            <a:r>
              <a:rPr lang="it-IT" sz="1000">
                <a:solidFill>
                  <a:srgbClr val="000000"/>
                </a:solidFill>
              </a:rPr>
              <a:t>+39-349.77.69.182</a:t>
            </a:r>
          </a:p>
          <a:p>
            <a:pPr algn="just">
              <a:spcAft>
                <a:spcPts val="600"/>
              </a:spcAft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 </a:t>
            </a:r>
            <a:r>
              <a:rPr lang="it-IT" sz="1000" i="1" u="sng">
                <a:solidFill>
                  <a:srgbClr val="007777"/>
                </a:solidFill>
                <a:sym typeface="Wingdings" panose="05000000000000000000" pitchFamily="2" charset="2"/>
              </a:rPr>
              <a:t>margherita</a:t>
            </a:r>
            <a:r>
              <a:rPr kumimoji="0" lang="it-IT" sz="1000" b="0" i="1" u="sng" strike="noStrike" kern="1200" cap="none" spc="0" normalizeH="0" baseline="0" noProof="0">
                <a:ln>
                  <a:noFill/>
                </a:ln>
                <a:solidFill>
                  <a:srgbClr val="0077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.degirolamo@arkios.eu</a:t>
            </a:r>
            <a:endParaRPr lang="it-IT" sz="1000" i="1" u="sng">
              <a:solidFill>
                <a:srgbClr val="007777"/>
              </a:solidFill>
              <a:latin typeface="Calibri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777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7BC99F0-C710-43BB-A9AC-E7AA497E3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ts val="1500"/>
              </a:lnSpc>
              <a:spcAft>
                <a:spcPts val="500"/>
              </a:spcAft>
              <a:defRPr/>
            </a:pPr>
            <a:r>
              <a:rPr lang="it-IT" sz="2000"/>
              <a:t>Margherita De Girolamo - Management team</a:t>
            </a:r>
            <a:endParaRPr lang="it-IT" altLang="en-US" sz="2000">
              <a:solidFill>
                <a:srgbClr val="004C4C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9F387F-53FC-4596-8592-473F3BAA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4" y="1578617"/>
            <a:ext cx="1549037" cy="18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72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EF43-3C62-474E-8AAD-7EE62BC64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325D0728-616D-DC4D-96AC-25711C18E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sz="2000" dirty="0"/>
              <a:t>Management team</a:t>
            </a:r>
            <a:endParaRPr lang="it-IT" sz="1600" b="0" i="1" dirty="0">
              <a:solidFill>
                <a:srgbClr val="00817E"/>
              </a:solidFill>
            </a:endParaRPr>
          </a:p>
        </p:txBody>
      </p:sp>
      <p:pic>
        <p:nvPicPr>
          <p:cNvPr id="4101" name="Picture 5" descr="page20image3298907920">
            <a:extLst>
              <a:ext uri="{FF2B5EF4-FFF2-40B4-BE49-F238E27FC236}">
                <a16:creationId xmlns:a16="http://schemas.microsoft.com/office/drawing/2014/main" id="{BF6786D5-49BB-524B-829F-66240C54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03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ge20image3298908112">
            <a:extLst>
              <a:ext uri="{FF2B5EF4-FFF2-40B4-BE49-F238E27FC236}">
                <a16:creationId xmlns:a16="http://schemas.microsoft.com/office/drawing/2014/main" id="{180A28FA-0994-9947-AD02-7DD8D31D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1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age20image3298895872">
            <a:extLst>
              <a:ext uri="{FF2B5EF4-FFF2-40B4-BE49-F238E27FC236}">
                <a16:creationId xmlns:a16="http://schemas.microsoft.com/office/drawing/2014/main" id="{76B3AF8D-F7E3-2740-8048-34D0517F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3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20image3298897248">
            <a:extLst>
              <a:ext uri="{FF2B5EF4-FFF2-40B4-BE49-F238E27FC236}">
                <a16:creationId xmlns:a16="http://schemas.microsoft.com/office/drawing/2014/main" id="{4EF48D1E-217A-8F41-BC89-A4F52BE9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0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page20image3298895184">
            <a:extLst>
              <a:ext uri="{FF2B5EF4-FFF2-40B4-BE49-F238E27FC236}">
                <a16:creationId xmlns:a16="http://schemas.microsoft.com/office/drawing/2014/main" id="{105B54FE-5B86-144E-819D-5E4FFEDF0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CE90F0-8C62-B14C-9404-B721D8A616E1}"/>
              </a:ext>
            </a:extLst>
          </p:cNvPr>
          <p:cNvSpPr txBox="1"/>
          <p:nvPr/>
        </p:nvSpPr>
        <p:spPr>
          <a:xfrm>
            <a:off x="2679834" y="4225376"/>
            <a:ext cx="6068166" cy="1453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it-IT" sz="1100" b="1">
                <a:solidFill>
                  <a:srgbClr val="3A3A3A"/>
                </a:solidFill>
              </a:rPr>
              <a:t>In Arkios da Ottobre 2018, Alberto si occupa, con il ruolo di Associate, di operazioni di M&amp;A e IPO. </a:t>
            </a:r>
            <a:r>
              <a:rPr lang="it-IT" sz="1100">
                <a:solidFill>
                  <a:srgbClr val="3A3A3A"/>
                </a:solidFill>
              </a:rPr>
              <a:t>​</a:t>
            </a:r>
          </a:p>
          <a:p>
            <a:pPr algn="just"/>
            <a:r>
              <a:rPr lang="it-IT" sz="1100">
                <a:solidFill>
                  <a:srgbClr val="3A3A3A"/>
                </a:solidFill>
              </a:rPr>
              <a:t>  ​</a:t>
            </a:r>
          </a:p>
          <a:p>
            <a:pPr algn="just"/>
            <a:r>
              <a:rPr lang="it-IT" sz="1100">
                <a:solidFill>
                  <a:srgbClr val="3A3A3A"/>
                </a:solidFill>
              </a:rPr>
              <a:t>Laureato in Economia e Gestione Aziendale presso l’</a:t>
            </a:r>
            <a:r>
              <a:rPr lang="it-IT" sz="1100" b="1">
                <a:solidFill>
                  <a:srgbClr val="3A3A3A"/>
                </a:solidFill>
              </a:rPr>
              <a:t>Università Cattolica del Sacro Cuore di Milano</a:t>
            </a:r>
            <a:r>
              <a:rPr lang="it-IT" sz="1100">
                <a:solidFill>
                  <a:srgbClr val="3A3A3A"/>
                </a:solidFill>
              </a:rPr>
              <a:t>, ha ottenuto successivamente una laurea magistrale in Economia e Legislazione d’Impresa all’</a:t>
            </a:r>
            <a:r>
              <a:rPr lang="it-IT" sz="1100" b="1">
                <a:solidFill>
                  <a:srgbClr val="3A3A3A"/>
                </a:solidFill>
              </a:rPr>
              <a:t>Università degli Studi di Pavia</a:t>
            </a:r>
            <a:r>
              <a:rPr lang="it-IT" sz="1100">
                <a:solidFill>
                  <a:srgbClr val="3A3A3A"/>
                </a:solidFill>
              </a:rPr>
              <a:t>. ​ </a:t>
            </a:r>
          </a:p>
          <a:p>
            <a:pPr algn="just"/>
            <a:endParaRPr lang="it-IT" sz="1100">
              <a:solidFill>
                <a:srgbClr val="3A3A3A"/>
              </a:solidFill>
            </a:endParaRPr>
          </a:p>
          <a:p>
            <a:pPr algn="just"/>
            <a:r>
              <a:rPr lang="it-IT" sz="1100" b="1">
                <a:solidFill>
                  <a:srgbClr val="3A3A3A"/>
                </a:solidFill>
              </a:rPr>
              <a:t>In precedenza</a:t>
            </a:r>
            <a:r>
              <a:rPr lang="it-IT" sz="1100">
                <a:solidFill>
                  <a:srgbClr val="3A3A3A"/>
                </a:solidFill>
              </a:rPr>
              <a:t>, ha maturato un’esperienza in ambito Audit presso </a:t>
            </a:r>
            <a:r>
              <a:rPr lang="it-IT" sz="1100" b="1">
                <a:solidFill>
                  <a:srgbClr val="3A3A3A"/>
                </a:solidFill>
              </a:rPr>
              <a:t>PwC Italy</a:t>
            </a:r>
            <a:r>
              <a:rPr lang="it-IT" sz="1100">
                <a:solidFill>
                  <a:srgbClr val="3A3A3A"/>
                </a:solidFill>
              </a:rPr>
              <a:t>, occupandosi di analisi di business e dei relativi rischi, al fine di verificare la correttezza e veridicità di bilancio</a:t>
            </a:r>
            <a:endParaRPr lang="it-IT" altLang="it-IT" sz="1100">
              <a:solidFill>
                <a:srgbClr val="3A3A3A"/>
              </a:solidFill>
            </a:endParaRPr>
          </a:p>
        </p:txBody>
      </p:sp>
      <p:grpSp>
        <p:nvGrpSpPr>
          <p:cNvPr id="20" name="Group 33">
            <a:extLst>
              <a:ext uri="{FF2B5EF4-FFF2-40B4-BE49-F238E27FC236}">
                <a16:creationId xmlns:a16="http://schemas.microsoft.com/office/drawing/2014/main" id="{C5533F6D-984E-4586-BF8B-3BE34ECD9DE2}"/>
              </a:ext>
            </a:extLst>
          </p:cNvPr>
          <p:cNvGrpSpPr/>
          <p:nvPr/>
        </p:nvGrpSpPr>
        <p:grpSpPr>
          <a:xfrm>
            <a:off x="396000" y="1004157"/>
            <a:ext cx="8352000" cy="461665"/>
            <a:chOff x="611214" y="1343033"/>
            <a:chExt cx="3644139" cy="481558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21" name="Straight Connector 5">
              <a:extLst>
                <a:ext uri="{FF2B5EF4-FFF2-40B4-BE49-F238E27FC236}">
                  <a16:creationId xmlns:a16="http://schemas.microsoft.com/office/drawing/2014/main" id="{DF779BBD-7799-4074-9D88-4C5BBD6E88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214" y="1560406"/>
              <a:ext cx="3644139" cy="0"/>
            </a:xfrm>
            <a:prstGeom prst="line">
              <a:avLst/>
            </a:prstGeom>
            <a:grpFill/>
            <a:ln w="6350" cap="flat" cmpd="sng" algn="ctr">
              <a:solidFill>
                <a:srgbClr val="85B6B6"/>
              </a:solidFill>
              <a:prstDash val="solid"/>
              <a:round/>
              <a:headEnd type="diamond" w="med" len="med"/>
              <a:tailEnd type="diamond" w="med" len="med"/>
            </a:ln>
            <a:effectLst/>
          </p:spPr>
        </p:cxnSp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id="{003F8BBE-1087-4DCA-8F2E-1F92C853E634}"/>
                </a:ext>
              </a:extLst>
            </p:cNvPr>
            <p:cNvSpPr txBox="1"/>
            <p:nvPr/>
          </p:nvSpPr>
          <p:spPr>
            <a:xfrm>
              <a:off x="698208" y="1343033"/>
              <a:ext cx="843626" cy="4815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5B6B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200" b="1" i="1">
                  <a:solidFill>
                    <a:srgbClr val="000000"/>
                  </a:solidFill>
                </a:rPr>
                <a:t>Hong Hong</a:t>
              </a:r>
            </a:p>
            <a:p>
              <a:pPr algn="ctr"/>
              <a:r>
                <a:rPr lang="it-IT" sz="1200" i="1">
                  <a:solidFill>
                    <a:srgbClr val="000000"/>
                  </a:solidFill>
                </a:rPr>
                <a:t>COO, CFO &amp; </a:t>
              </a:r>
              <a:r>
                <a:rPr lang="it-IT" sz="1200" i="1" err="1">
                  <a:solidFill>
                    <a:srgbClr val="000000"/>
                  </a:solidFill>
                </a:rPr>
                <a:t>Sr</a:t>
              </a:r>
              <a:r>
                <a:rPr lang="it-IT" sz="1200" i="1">
                  <a:solidFill>
                    <a:srgbClr val="000000"/>
                  </a:solidFill>
                </a:rPr>
                <a:t>. Associate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58BE503-503D-4B58-993F-9C4495996EE8}"/>
              </a:ext>
            </a:extLst>
          </p:cNvPr>
          <p:cNvSpPr txBox="1"/>
          <p:nvPr/>
        </p:nvSpPr>
        <p:spPr>
          <a:xfrm>
            <a:off x="2679834" y="1557338"/>
            <a:ext cx="6068166" cy="10967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100" dirty="0">
                <a:solidFill>
                  <a:srgbClr val="3A3A3A"/>
                </a:solidFill>
              </a:rPr>
              <a:t>Laurea in Finance all’Università Bocconi di Milano.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100" dirty="0">
                <a:solidFill>
                  <a:srgbClr val="3A3A3A"/>
                </a:solidFill>
              </a:rPr>
              <a:t>Hong si occupa, con il ruolo di Sr. Associate, di Analisi Finanziaria, Analisi di Business e Modelli Finanziari, oltre che essere COO e CFO di Arkios Italy </a:t>
            </a:r>
            <a:r>
              <a:rPr lang="it-IT" altLang="it-IT" sz="1100" dirty="0" err="1">
                <a:solidFill>
                  <a:srgbClr val="3A3A3A"/>
                </a:solidFill>
              </a:rPr>
              <a:t>Italy</a:t>
            </a:r>
            <a:r>
              <a:rPr lang="it-IT" altLang="it-IT" sz="1100" dirty="0">
                <a:solidFill>
                  <a:srgbClr val="3A3A3A"/>
                </a:solidFill>
              </a:rPr>
              <a:t> S.p.A.</a:t>
            </a:r>
          </a:p>
          <a:p>
            <a:pPr algn="just">
              <a:spcBef>
                <a:spcPts val="400"/>
              </a:spcBef>
              <a:spcAft>
                <a:spcPct val="50000"/>
              </a:spcAft>
            </a:pPr>
            <a:r>
              <a:rPr lang="it-IT" altLang="it-IT" sz="1100" dirty="0">
                <a:solidFill>
                  <a:srgbClr val="3A3A3A"/>
                </a:solidFill>
              </a:rPr>
              <a:t>Nata in Cina, ha studiato in Italia e Canada. Madrelingua Cinese</a:t>
            </a:r>
          </a:p>
        </p:txBody>
      </p:sp>
      <p:pic>
        <p:nvPicPr>
          <p:cNvPr id="26" name="Picture 25" descr="http://www.sitoinbianco.it/wp-content/uploads/2018/05/hong.jpg">
            <a:extLst>
              <a:ext uri="{FF2B5EF4-FFF2-40B4-BE49-F238E27FC236}">
                <a16:creationId xmlns:a16="http://schemas.microsoft.com/office/drawing/2014/main" id="{CE61CA8C-84CD-4072-A25D-376B09536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567" y="1575072"/>
            <a:ext cx="1405134" cy="1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01B06C-048B-4FDA-99B9-C82BE9537FD7}"/>
              </a:ext>
            </a:extLst>
          </p:cNvPr>
          <p:cNvSpPr txBox="1"/>
          <p:nvPr/>
        </p:nvSpPr>
        <p:spPr>
          <a:xfrm>
            <a:off x="2655116" y="2571226"/>
            <a:ext cx="594150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sz="1100">
              <a:cs typeface="Calibri"/>
            </a:endParaRPr>
          </a:p>
        </p:txBody>
      </p:sp>
      <p:pic>
        <p:nvPicPr>
          <p:cNvPr id="31" name="Picture 30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9B587143-EBFF-4BAD-9B8B-BE7F2544AF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r="10262" b="17868"/>
          <a:stretch/>
        </p:blipFill>
        <p:spPr>
          <a:xfrm>
            <a:off x="859567" y="4226385"/>
            <a:ext cx="1405134" cy="1507939"/>
          </a:xfrm>
          <a:prstGeom prst="rect">
            <a:avLst/>
          </a:prstGeom>
        </p:spPr>
      </p:pic>
      <p:sp>
        <p:nvSpPr>
          <p:cNvPr id="32" name="CasellaDiTesto 14">
            <a:extLst>
              <a:ext uri="{FF2B5EF4-FFF2-40B4-BE49-F238E27FC236}">
                <a16:creationId xmlns:a16="http://schemas.microsoft.com/office/drawing/2014/main" id="{14FA9A82-ACA3-4C54-B657-63BBAE35126B}"/>
              </a:ext>
            </a:extLst>
          </p:cNvPr>
          <p:cNvSpPr txBox="1"/>
          <p:nvPr/>
        </p:nvSpPr>
        <p:spPr>
          <a:xfrm>
            <a:off x="859567" y="3185720"/>
            <a:ext cx="1129944" cy="754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marR="0" lvl="0" indent="-17145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)"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+39-380.29.01.034</a:t>
            </a:r>
          </a:p>
          <a:p>
            <a:pPr algn="just">
              <a:spcAft>
                <a:spcPts val="600"/>
              </a:spcAft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 </a:t>
            </a:r>
            <a:r>
              <a:rPr kumimoji="0" lang="it-IT" sz="1000" b="0" i="1" u="sng" strike="noStrike" kern="1200" cap="none" spc="0" normalizeH="0" baseline="0" noProof="0">
                <a:ln>
                  <a:noFill/>
                </a:ln>
                <a:solidFill>
                  <a:srgbClr val="0077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hong@arkios.eu</a:t>
            </a:r>
            <a:endParaRPr lang="it-IT" sz="1000" i="1" u="sng">
              <a:solidFill>
                <a:srgbClr val="007777"/>
              </a:solidFill>
              <a:latin typeface="Calibri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777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CasellaDiTesto 14">
            <a:extLst>
              <a:ext uri="{FF2B5EF4-FFF2-40B4-BE49-F238E27FC236}">
                <a16:creationId xmlns:a16="http://schemas.microsoft.com/office/drawing/2014/main" id="{2A0FB4CB-13DD-4135-8C03-37952356BC0B}"/>
              </a:ext>
            </a:extLst>
          </p:cNvPr>
          <p:cNvSpPr txBox="1"/>
          <p:nvPr/>
        </p:nvSpPr>
        <p:spPr>
          <a:xfrm>
            <a:off x="859567" y="5829640"/>
            <a:ext cx="1129944" cy="754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marR="0" lvl="0" indent="-17145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)"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+39-339.62.96.538</a:t>
            </a:r>
          </a:p>
          <a:p>
            <a:pPr algn="just">
              <a:spcAft>
                <a:spcPts val="600"/>
              </a:spcAft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 </a:t>
            </a:r>
            <a:r>
              <a:rPr kumimoji="0" lang="it-IT" sz="1000" b="0" i="1" u="sng" strike="noStrike" kern="1200" cap="none" spc="0" normalizeH="0" baseline="0" noProof="0">
                <a:ln>
                  <a:noFill/>
                </a:ln>
                <a:solidFill>
                  <a:srgbClr val="0077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alberto.brenna@arkios.eu</a:t>
            </a:r>
            <a:endParaRPr lang="it-IT" sz="1000" i="1" u="sng">
              <a:solidFill>
                <a:srgbClr val="007777"/>
              </a:solidFill>
              <a:latin typeface="Calibri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777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B10920-BFE5-4F16-A677-50D3403E4D9B}"/>
              </a:ext>
            </a:extLst>
          </p:cNvPr>
          <p:cNvGrpSpPr/>
          <p:nvPr/>
        </p:nvGrpSpPr>
        <p:grpSpPr>
          <a:xfrm>
            <a:off x="396000" y="3678614"/>
            <a:ext cx="8352000" cy="461665"/>
            <a:chOff x="611214" y="1343033"/>
            <a:chExt cx="3644139" cy="481558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8" name="Straight Connector 5">
              <a:extLst>
                <a:ext uri="{FF2B5EF4-FFF2-40B4-BE49-F238E27FC236}">
                  <a16:creationId xmlns:a16="http://schemas.microsoft.com/office/drawing/2014/main" id="{51520A82-B84C-40EC-86E6-9ED94265907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214" y="1560406"/>
              <a:ext cx="3644139" cy="0"/>
            </a:xfrm>
            <a:prstGeom prst="line">
              <a:avLst/>
            </a:prstGeom>
            <a:grpFill/>
            <a:ln w="6350" cap="flat" cmpd="sng" algn="ctr">
              <a:solidFill>
                <a:srgbClr val="85B6B6"/>
              </a:solidFill>
              <a:prstDash val="solid"/>
              <a:round/>
              <a:headEnd type="diamond" w="med" len="med"/>
              <a:tailEnd type="diamond" w="med" len="med"/>
            </a:ln>
            <a:effectLst/>
          </p:spPr>
        </p:cxnSp>
        <p:sp>
          <p:nvSpPr>
            <p:cNvPr id="39" name="TextBox 31">
              <a:extLst>
                <a:ext uri="{FF2B5EF4-FFF2-40B4-BE49-F238E27FC236}">
                  <a16:creationId xmlns:a16="http://schemas.microsoft.com/office/drawing/2014/main" id="{622440C1-8EB6-4CE4-B021-601C504FA027}"/>
                </a:ext>
              </a:extLst>
            </p:cNvPr>
            <p:cNvSpPr txBox="1"/>
            <p:nvPr/>
          </p:nvSpPr>
          <p:spPr>
            <a:xfrm>
              <a:off x="698208" y="1343033"/>
              <a:ext cx="843626" cy="4815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5B6B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200" b="1" i="1" dirty="0">
                  <a:solidFill>
                    <a:srgbClr val="000000"/>
                  </a:solidFill>
                </a:rPr>
                <a:t>Alberto Brenna</a:t>
              </a:r>
            </a:p>
            <a:p>
              <a:pPr algn="ctr"/>
              <a:r>
                <a:rPr lang="it-IT" sz="1200" i="1" dirty="0">
                  <a:solidFill>
                    <a:srgbClr val="000000"/>
                  </a:solidFill>
                </a:rPr>
                <a:t>Associate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45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EF43-3C62-474E-8AAD-7EE62BC64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0CFBBD23-F901-4689-863C-CC85E7EB7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4C4C"/>
          </a:solidFill>
          <a:ln w="19050" algn="ctr">
            <a:noFill/>
            <a:miter lim="800000"/>
            <a:headEnd/>
            <a:tailEnd/>
          </a:ln>
        </p:spPr>
        <p:txBody>
          <a:bodyPr wrap="none" lIns="108000" tIns="46800" rIns="93600" bIns="46800" anchor="ctr"/>
          <a:lstStyle/>
          <a:p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B0F5E7-B402-49BC-8DA0-22A1E6645FE2}"/>
              </a:ext>
            </a:extLst>
          </p:cNvPr>
          <p:cNvGrpSpPr/>
          <p:nvPr/>
        </p:nvGrpSpPr>
        <p:grpSpPr>
          <a:xfrm>
            <a:off x="3938292" y="2783092"/>
            <a:ext cx="1267416" cy="1291816"/>
            <a:chOff x="145363" y="5321229"/>
            <a:chExt cx="1394158" cy="1420998"/>
          </a:xfrm>
        </p:grpSpPr>
        <p:sp>
          <p:nvSpPr>
            <p:cNvPr id="8" name="Rettangolo 6">
              <a:extLst>
                <a:ext uri="{FF2B5EF4-FFF2-40B4-BE49-F238E27FC236}">
                  <a16:creationId xmlns:a16="http://schemas.microsoft.com/office/drawing/2014/main" id="{E844AE01-1708-4AA2-A9E9-F9003D0BB1A9}"/>
                </a:ext>
              </a:extLst>
            </p:cNvPr>
            <p:cNvSpPr/>
            <p:nvPr userDrawn="1"/>
          </p:nvSpPr>
          <p:spPr>
            <a:xfrm rot="17712808">
              <a:off x="-58800" y="5965253"/>
              <a:ext cx="126942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7">
              <a:extLst>
                <a:ext uri="{FF2B5EF4-FFF2-40B4-BE49-F238E27FC236}">
                  <a16:creationId xmlns:a16="http://schemas.microsoft.com/office/drawing/2014/main" id="{F55526A0-20ED-4D9F-9E1D-0F0AB57CA168}"/>
                </a:ext>
              </a:extLst>
            </p:cNvPr>
            <p:cNvSpPr/>
            <p:nvPr userDrawn="1"/>
          </p:nvSpPr>
          <p:spPr>
            <a:xfrm rot="3892931">
              <a:off x="543181" y="5955449"/>
              <a:ext cx="1215216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DAB275D-7817-4C8C-B893-D0C87AFBA77C}"/>
                </a:ext>
              </a:extLst>
            </p:cNvPr>
            <p:cNvSpPr txBox="1"/>
            <p:nvPr userDrawn="1"/>
          </p:nvSpPr>
          <p:spPr>
            <a:xfrm>
              <a:off x="533280" y="6168259"/>
              <a:ext cx="651671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7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ARKIOS</a:t>
              </a:r>
            </a:p>
          </p:txBody>
        </p:sp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id="{28B8F8DA-CCAA-4111-8AD4-4512FDC56AC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5363" y="6566383"/>
              <a:ext cx="1394158" cy="175844"/>
            </a:xfrm>
            <a:prstGeom prst="rect">
              <a:avLst/>
            </a:prstGeom>
            <a:solidFill>
              <a:srgbClr val="004C4C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108000" tIns="46800" rIns="93600" bIns="46800" anchor="ctr"/>
            <a:lstStyle/>
            <a:p>
              <a:endParaRPr lang="it-IT"/>
            </a:p>
          </p:txBody>
        </p:sp>
        <p:sp>
          <p:nvSpPr>
            <p:cNvPr id="13" name="Rectangle 37">
              <a:extLst>
                <a:ext uri="{FF2B5EF4-FFF2-40B4-BE49-F238E27FC236}">
                  <a16:creationId xmlns:a16="http://schemas.microsoft.com/office/drawing/2014/main" id="{3F280A69-2783-44C4-8931-8E8DF491E0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0702" y="5321229"/>
              <a:ext cx="1034354" cy="227762"/>
            </a:xfrm>
            <a:prstGeom prst="rect">
              <a:avLst/>
            </a:prstGeom>
            <a:solidFill>
              <a:srgbClr val="004C4C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108000" tIns="46800" rIns="93600" bIns="46800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4024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03878-48D7-43EA-8CBB-F60BD465F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FA093-08D2-4C92-9244-133F8DBF198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A1F32B4-FA3E-413D-9ABA-7317D1FFC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47" y="284400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4C4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Arkios Group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97BA10D-FDCD-3949-B758-82D03DA3808C}"/>
              </a:ext>
            </a:extLst>
          </p:cNvPr>
          <p:cNvSpPr txBox="1">
            <a:spLocks/>
          </p:cNvSpPr>
          <p:nvPr/>
        </p:nvSpPr>
        <p:spPr bwMode="auto">
          <a:xfrm>
            <a:off x="6850604" y="1237030"/>
            <a:ext cx="1875271" cy="639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43200" tIns="46800" rIns="43200" bIns="46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fontAlgn="base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 sz="1300" b="0" kern="0">
                <a:solidFill>
                  <a:srgbClr val="00666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it-IT" sz="1100" b="1">
                <a:solidFill>
                  <a:schemeClr val="tx2"/>
                </a:solidFill>
                <a:latin typeface="+mn-lt"/>
              </a:rPr>
              <a:t>Arkios Group è una </a:t>
            </a:r>
            <a:r>
              <a:rPr lang="it-IT" sz="1100" b="1" err="1">
                <a:solidFill>
                  <a:schemeClr val="tx2"/>
                </a:solidFill>
                <a:latin typeface="+mn-lt"/>
              </a:rPr>
              <a:t>Investment</a:t>
            </a:r>
            <a:r>
              <a:rPr lang="it-IT" sz="1100" b="1">
                <a:solidFill>
                  <a:schemeClr val="tx2"/>
                </a:solidFill>
                <a:latin typeface="+mn-lt"/>
              </a:rPr>
              <a:t> </a:t>
            </a:r>
            <a:r>
              <a:rPr lang="it-IT" sz="1100" b="1" err="1">
                <a:solidFill>
                  <a:schemeClr val="tx2"/>
                </a:solidFill>
                <a:latin typeface="+mn-lt"/>
              </a:rPr>
              <a:t>Bank</a:t>
            </a:r>
            <a:r>
              <a:rPr lang="it-IT" sz="1100" b="1">
                <a:solidFill>
                  <a:schemeClr val="tx2"/>
                </a:solidFill>
                <a:latin typeface="+mn-lt"/>
              </a:rPr>
              <a:t> Indipendente Italiana con HQ a Milano.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E129BE52-16EC-AC43-BFBE-374B26F57A80}"/>
              </a:ext>
            </a:extLst>
          </p:cNvPr>
          <p:cNvSpPr txBox="1">
            <a:spLocks/>
          </p:cNvSpPr>
          <p:nvPr/>
        </p:nvSpPr>
        <p:spPr bwMode="auto">
          <a:xfrm>
            <a:off x="6850604" y="3302160"/>
            <a:ext cx="1875271" cy="639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43200" tIns="46800" rIns="43200" bIns="46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fontAlgn="base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 sz="1300" b="0" kern="0">
                <a:solidFill>
                  <a:srgbClr val="00666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it-IT" sz="1100" b="1">
                <a:solidFill>
                  <a:schemeClr val="tx2"/>
                </a:solidFill>
                <a:latin typeface="+mn-lt"/>
              </a:rPr>
              <a:t>Ha un forte focus sugli aspetti di Business e importanti competenze di strategia e di finanza.</a:t>
            </a:r>
          </a:p>
        </p:txBody>
      </p:sp>
      <p:sp>
        <p:nvSpPr>
          <p:cNvPr id="19" name="Rectangle 38">
            <a:extLst>
              <a:ext uri="{FF2B5EF4-FFF2-40B4-BE49-F238E27FC236}">
                <a16:creationId xmlns:a16="http://schemas.microsoft.com/office/drawing/2014/main" id="{E29CAA53-3929-C442-B5B9-3B254AB1A953}"/>
              </a:ext>
            </a:extLst>
          </p:cNvPr>
          <p:cNvSpPr/>
          <p:nvPr/>
        </p:nvSpPr>
        <p:spPr bwMode="auto">
          <a:xfrm>
            <a:off x="382954" y="948062"/>
            <a:ext cx="6344415" cy="212036"/>
          </a:xfrm>
          <a:prstGeom prst="rect">
            <a:avLst/>
          </a:prstGeom>
          <a:solidFill>
            <a:srgbClr val="1F4C4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300" i="1">
                <a:solidFill>
                  <a:schemeClr val="bg1"/>
                </a:solidFill>
                <a:latin typeface="+mj-lt"/>
              </a:rPr>
              <a:t>Il Gruppo</a:t>
            </a:r>
            <a:endParaRPr kumimoji="0" lang="it-IT" sz="1300" i="1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5E7E12D6-745F-9E41-B17F-244E4DB63DBE}"/>
              </a:ext>
            </a:extLst>
          </p:cNvPr>
          <p:cNvSpPr txBox="1">
            <a:spLocks/>
          </p:cNvSpPr>
          <p:nvPr/>
        </p:nvSpPr>
        <p:spPr bwMode="auto">
          <a:xfrm>
            <a:off x="6849565" y="1956032"/>
            <a:ext cx="1868429" cy="639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43200" tIns="46800" rIns="43200" bIns="46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fontAlgn="base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 sz="1300" b="1" kern="0">
                <a:solidFill>
                  <a:schemeClr val="tx2"/>
                </a:solidFill>
                <a:ea typeface="+mj-ea"/>
                <a:cs typeface="+mj-cs"/>
              </a:defRPr>
            </a:lvl1pPr>
            <a:lvl2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it-IT" sz="1100"/>
              <a:t>Nata per supportare le Medie Imprese nella ricerca di Investitori e nella raccolta di capitale di rischio e di debito.</a:t>
            </a:r>
            <a:endParaRPr lang="it-IT" altLang="en-US" sz="11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B249B3-5F2C-264A-A216-E70D798D2709}"/>
              </a:ext>
            </a:extLst>
          </p:cNvPr>
          <p:cNvSpPr txBox="1">
            <a:spLocks/>
          </p:cNvSpPr>
          <p:nvPr/>
        </p:nvSpPr>
        <p:spPr bwMode="auto">
          <a:xfrm>
            <a:off x="382953" y="1237029"/>
            <a:ext cx="6344417" cy="27109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46038" rIns="72000" bIns="46038" numCol="1" anchor="ctr" anchorCtr="0" compatLnSpc="1">
            <a:prstTxWarp prst="textNoShape">
              <a:avLst/>
            </a:prstTxWarp>
            <a:noAutofit/>
          </a:bodyPr>
          <a:lstStyle>
            <a:lvl1pPr marL="171450" indent="-171450" algn="just" fontAlgn="base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284163" indent="-282575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 marL="569913" indent="-284163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Char char="–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3pPr>
            <a:lvl4pPr marL="855663" indent="-284163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Char char="–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4pPr>
            <a:lvl5pPr marL="11414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5pPr>
            <a:lvl6pPr marL="15986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6pPr>
            <a:lvl7pPr marL="20558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7pPr>
            <a:lvl8pPr marL="25130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8pPr>
            <a:lvl9pPr marL="29702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9pPr>
          </a:lstStyle>
          <a:p>
            <a:pPr>
              <a:lnSpc>
                <a:spcPct val="92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100" b="1" kern="0">
                <a:solidFill>
                  <a:srgbClr val="000000"/>
                </a:solidFill>
              </a:rPr>
              <a:t>Arkios Group</a:t>
            </a:r>
            <a:r>
              <a:rPr lang="it-IT" sz="1100" kern="0">
                <a:solidFill>
                  <a:srgbClr val="000000"/>
                </a:solidFill>
              </a:rPr>
              <a:t>, nata nel 2009, è una </a:t>
            </a:r>
            <a:r>
              <a:rPr lang="it-IT" sz="1100" b="1" kern="0">
                <a:solidFill>
                  <a:srgbClr val="000000"/>
                </a:solidFill>
              </a:rPr>
              <a:t>Banca d’Investimento Indipendente </a:t>
            </a:r>
            <a:r>
              <a:rPr lang="it-IT" sz="1100" kern="0">
                <a:solidFill>
                  <a:srgbClr val="000000"/>
                </a:solidFill>
              </a:rPr>
              <a:t>con sede a Milano e rappresenta uno dei </a:t>
            </a:r>
            <a:r>
              <a:rPr lang="it-IT" sz="1100" b="1" kern="0">
                <a:solidFill>
                  <a:srgbClr val="000000"/>
                </a:solidFill>
              </a:rPr>
              <a:t>primari gruppi dell’</a:t>
            </a:r>
            <a:r>
              <a:rPr lang="it-IT" sz="1100" b="1" kern="0" err="1">
                <a:solidFill>
                  <a:srgbClr val="000000"/>
                </a:solidFill>
              </a:rPr>
              <a:t>Investment</a:t>
            </a:r>
            <a:r>
              <a:rPr lang="it-IT" sz="1100" b="1" kern="0">
                <a:solidFill>
                  <a:srgbClr val="000000"/>
                </a:solidFill>
              </a:rPr>
              <a:t> Banking del segmento </a:t>
            </a:r>
            <a:r>
              <a:rPr lang="it-IT" sz="1100" b="1" kern="0" err="1">
                <a:solidFill>
                  <a:srgbClr val="000000"/>
                </a:solidFill>
              </a:rPr>
              <a:t>mid</a:t>
            </a:r>
            <a:r>
              <a:rPr lang="it-IT" sz="1100" b="1" kern="0">
                <a:solidFill>
                  <a:srgbClr val="000000"/>
                </a:solidFill>
              </a:rPr>
              <a:t>-market italiano</a:t>
            </a:r>
            <a:r>
              <a:rPr lang="it-IT" sz="1100" kern="0">
                <a:solidFill>
                  <a:srgbClr val="000000"/>
                </a:solidFill>
              </a:rPr>
              <a:t>, posizionandosi al </a:t>
            </a:r>
            <a:r>
              <a:rPr lang="it-IT" sz="1100">
                <a:solidFill>
                  <a:srgbClr val="000000"/>
                </a:solidFill>
              </a:rPr>
              <a:t>fianco di grandi </a:t>
            </a:r>
            <a:r>
              <a:rPr lang="it-IT" sz="1100" i="1" err="1">
                <a:solidFill>
                  <a:srgbClr val="000000"/>
                </a:solidFill>
              </a:rPr>
              <a:t>Investment</a:t>
            </a:r>
            <a:r>
              <a:rPr lang="it-IT" sz="1100" i="1">
                <a:solidFill>
                  <a:srgbClr val="000000"/>
                </a:solidFill>
              </a:rPr>
              <a:t> </a:t>
            </a:r>
            <a:r>
              <a:rPr lang="it-IT" sz="1100" i="1" err="1">
                <a:solidFill>
                  <a:srgbClr val="000000"/>
                </a:solidFill>
              </a:rPr>
              <a:t>Banks</a:t>
            </a:r>
            <a:r>
              <a:rPr lang="it-IT" sz="1100" i="1">
                <a:solidFill>
                  <a:srgbClr val="000000"/>
                </a:solidFill>
              </a:rPr>
              <a:t> </a:t>
            </a:r>
            <a:r>
              <a:rPr lang="it-IT" sz="1100">
                <a:solidFill>
                  <a:srgbClr val="000000"/>
                </a:solidFill>
              </a:rPr>
              <a:t>internazionali e famose Boutique </a:t>
            </a:r>
            <a:r>
              <a:rPr lang="it-IT" sz="1100" kern="0">
                <a:solidFill>
                  <a:srgbClr val="000000"/>
                </a:solidFill>
                <a:latin typeface="+mn-lt"/>
              </a:rPr>
              <a:t>Finanziarie</a:t>
            </a:r>
          </a:p>
          <a:p>
            <a:pPr>
              <a:lnSpc>
                <a:spcPct val="92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100" kern="0">
                <a:solidFill>
                  <a:srgbClr val="000000"/>
                </a:solidFill>
                <a:latin typeface="+mn-lt"/>
              </a:rPr>
              <a:t>Il Gruppo ha un importante </a:t>
            </a:r>
            <a:r>
              <a:rPr lang="it-IT" sz="1100" i="1" kern="0" err="1">
                <a:solidFill>
                  <a:srgbClr val="000000"/>
                </a:solidFill>
                <a:latin typeface="+mn-lt"/>
              </a:rPr>
              <a:t>track</a:t>
            </a:r>
            <a:r>
              <a:rPr lang="it-IT" sz="1100" i="1" kern="0">
                <a:solidFill>
                  <a:srgbClr val="000000"/>
                </a:solidFill>
                <a:latin typeface="+mn-lt"/>
              </a:rPr>
              <a:t> record </a:t>
            </a:r>
            <a:r>
              <a:rPr lang="it-IT" sz="1100" kern="0">
                <a:solidFill>
                  <a:srgbClr val="000000"/>
                </a:solidFill>
                <a:latin typeface="+mn-lt"/>
              </a:rPr>
              <a:t>di successo, ottenuto grazie al suo </a:t>
            </a:r>
            <a:r>
              <a:rPr lang="it-IT" sz="1100" b="1" kern="0">
                <a:solidFill>
                  <a:srgbClr val="000000"/>
                </a:solidFill>
                <a:latin typeface="+mn-lt"/>
              </a:rPr>
              <a:t>approccio orientato agli aspetti </a:t>
            </a:r>
            <a:r>
              <a:rPr lang="it-IT" sz="1100" b="1" kern="0">
                <a:solidFill>
                  <a:srgbClr val="000000"/>
                </a:solidFill>
              </a:rPr>
              <a:t>di business</a:t>
            </a:r>
            <a:r>
              <a:rPr lang="it-IT" sz="1100" kern="0">
                <a:solidFill>
                  <a:srgbClr val="000000"/>
                </a:solidFill>
              </a:rPr>
              <a:t> e ad una forte </a:t>
            </a:r>
            <a:r>
              <a:rPr lang="it-IT" sz="1100" b="1" kern="0">
                <a:solidFill>
                  <a:srgbClr val="000000"/>
                </a:solidFill>
              </a:rPr>
              <a:t>competenza sulle dinamiche dei settori di appartenenza</a:t>
            </a:r>
          </a:p>
          <a:p>
            <a:pPr>
              <a:lnSpc>
                <a:spcPct val="92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100" kern="0">
                <a:solidFill>
                  <a:srgbClr val="000000"/>
                </a:solidFill>
              </a:rPr>
              <a:t>Con oltre </a:t>
            </a:r>
            <a:r>
              <a:rPr lang="it-IT" sz="1100" b="1" kern="0">
                <a:solidFill>
                  <a:srgbClr val="000000"/>
                </a:solidFill>
              </a:rPr>
              <a:t>100 Operazioni </a:t>
            </a:r>
            <a:r>
              <a:rPr lang="it-IT" sz="1100" kern="0">
                <a:solidFill>
                  <a:srgbClr val="000000"/>
                </a:solidFill>
              </a:rPr>
              <a:t>eseguite in Italia tra </a:t>
            </a:r>
            <a:r>
              <a:rPr lang="it-IT" sz="1100" b="1" i="1" kern="0">
                <a:solidFill>
                  <a:srgbClr val="000000"/>
                </a:solidFill>
              </a:rPr>
              <a:t>M&amp;A,</a:t>
            </a:r>
            <a:r>
              <a:rPr lang="it-IT" sz="1100" b="1" kern="0">
                <a:solidFill>
                  <a:srgbClr val="000000"/>
                </a:solidFill>
              </a:rPr>
              <a:t> </a:t>
            </a:r>
            <a:r>
              <a:rPr lang="it-IT" sz="1100" b="1" i="1" kern="0">
                <a:solidFill>
                  <a:srgbClr val="000000"/>
                </a:solidFill>
              </a:rPr>
              <a:t>ECM e DCM</a:t>
            </a:r>
            <a:r>
              <a:rPr lang="it-IT" sz="1100" b="1" kern="0">
                <a:solidFill>
                  <a:srgbClr val="000000"/>
                </a:solidFill>
              </a:rPr>
              <a:t> </a:t>
            </a:r>
            <a:r>
              <a:rPr lang="it-IT" sz="1100" kern="0">
                <a:solidFill>
                  <a:srgbClr val="000000"/>
                </a:solidFill>
              </a:rPr>
              <a:t>si conferma – secondo </a:t>
            </a:r>
            <a:r>
              <a:rPr lang="it-IT" sz="1100" kern="0" err="1">
                <a:solidFill>
                  <a:srgbClr val="000000"/>
                </a:solidFill>
              </a:rPr>
              <a:t>Refinitiv</a:t>
            </a:r>
            <a:r>
              <a:rPr lang="it-IT" sz="1100" kern="0">
                <a:solidFill>
                  <a:srgbClr val="000000"/>
                </a:solidFill>
              </a:rPr>
              <a:t> (ex Report Thomson-Reuters) – </a:t>
            </a:r>
            <a:r>
              <a:rPr lang="it-IT" sz="1100" b="1" kern="0">
                <a:solidFill>
                  <a:srgbClr val="000000"/>
                </a:solidFill>
              </a:rPr>
              <a:t>il 1°Advisor M&amp;A Indipendente</a:t>
            </a:r>
            <a:r>
              <a:rPr lang="it-IT" sz="1100" kern="0">
                <a:solidFill>
                  <a:srgbClr val="000000"/>
                </a:solidFill>
              </a:rPr>
              <a:t>, per numero di operazioni </a:t>
            </a:r>
            <a:r>
              <a:rPr lang="it-IT" sz="1100">
                <a:solidFill>
                  <a:srgbClr val="000000"/>
                </a:solidFill>
              </a:rPr>
              <a:t>concluse</a:t>
            </a:r>
          </a:p>
          <a:p>
            <a:pPr>
              <a:lnSpc>
                <a:spcPct val="92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100">
                <a:solidFill>
                  <a:srgbClr val="000000"/>
                </a:solidFill>
              </a:rPr>
              <a:t>Grazie all’acquisizione di </a:t>
            </a:r>
            <a:r>
              <a:rPr lang="it-IT" sz="1100" b="1" err="1">
                <a:solidFill>
                  <a:srgbClr val="000000"/>
                </a:solidFill>
              </a:rPr>
              <a:t>Integrae</a:t>
            </a:r>
            <a:r>
              <a:rPr lang="it-IT" sz="1100" b="1">
                <a:solidFill>
                  <a:srgbClr val="000000"/>
                </a:solidFill>
              </a:rPr>
              <a:t> </a:t>
            </a:r>
            <a:r>
              <a:rPr lang="it-IT" sz="1100" b="1" err="1">
                <a:solidFill>
                  <a:srgbClr val="000000"/>
                </a:solidFill>
              </a:rPr>
              <a:t>Sim</a:t>
            </a:r>
            <a:r>
              <a:rPr lang="it-IT" sz="1100" b="1">
                <a:solidFill>
                  <a:srgbClr val="000000"/>
                </a:solidFill>
              </a:rPr>
              <a:t> </a:t>
            </a:r>
            <a:r>
              <a:rPr lang="it-IT" sz="1100">
                <a:solidFill>
                  <a:srgbClr val="000000"/>
                </a:solidFill>
              </a:rPr>
              <a:t>- Società leader nella strutturazione di operazioni di </a:t>
            </a:r>
            <a:r>
              <a:rPr lang="it-IT" sz="1100" i="1">
                <a:solidFill>
                  <a:srgbClr val="000000"/>
                </a:solidFill>
              </a:rPr>
              <a:t>ECM</a:t>
            </a:r>
            <a:r>
              <a:rPr lang="it-IT" sz="1100">
                <a:solidFill>
                  <a:srgbClr val="000000"/>
                </a:solidFill>
              </a:rPr>
              <a:t> e </a:t>
            </a:r>
            <a:r>
              <a:rPr lang="it-IT" sz="1100" i="1">
                <a:solidFill>
                  <a:srgbClr val="000000"/>
                </a:solidFill>
              </a:rPr>
              <a:t>DCM</a:t>
            </a:r>
            <a:r>
              <a:rPr lang="it-IT" sz="1100">
                <a:solidFill>
                  <a:srgbClr val="000000"/>
                </a:solidFill>
              </a:rPr>
              <a:t> </a:t>
            </a:r>
            <a:r>
              <a:rPr lang="it-IT" sz="1100" kern="0">
                <a:solidFill>
                  <a:srgbClr val="000000"/>
                </a:solidFill>
              </a:rPr>
              <a:t>maggiormente sul mercato AIM – </a:t>
            </a:r>
            <a:r>
              <a:rPr lang="it-IT" sz="1100" b="1" kern="0">
                <a:solidFill>
                  <a:srgbClr val="000000"/>
                </a:solidFill>
              </a:rPr>
              <a:t>nonché alle diverse partnership concluse </a:t>
            </a:r>
            <a:r>
              <a:rPr lang="it-IT" sz="1100" kern="0">
                <a:solidFill>
                  <a:srgbClr val="000000"/>
                </a:solidFill>
              </a:rPr>
              <a:t>(tra cui Borsa Italiana, London Stock Exchange nel progetto ELITE e Banca La </a:t>
            </a:r>
            <a:r>
              <a:rPr lang="it-IT" sz="1100" kern="0" err="1">
                <a:solidFill>
                  <a:srgbClr val="000000"/>
                </a:solidFill>
              </a:rPr>
              <a:t>Valsabbina</a:t>
            </a:r>
            <a:r>
              <a:rPr lang="it-IT" sz="1100" kern="0">
                <a:solidFill>
                  <a:srgbClr val="000000"/>
                </a:solidFill>
              </a:rPr>
              <a:t>), </a:t>
            </a:r>
            <a:r>
              <a:rPr lang="it-IT" sz="1100" b="1" kern="0">
                <a:solidFill>
                  <a:srgbClr val="000000"/>
                </a:solidFill>
              </a:rPr>
              <a:t>Arkios Group </a:t>
            </a:r>
            <a:r>
              <a:rPr lang="it-IT" sz="1100" kern="0">
                <a:solidFill>
                  <a:srgbClr val="000000"/>
                </a:solidFill>
              </a:rPr>
              <a:t>si pone come </a:t>
            </a:r>
            <a:r>
              <a:rPr lang="it-IT" sz="1100" b="1" i="1" kern="0">
                <a:solidFill>
                  <a:srgbClr val="000000"/>
                </a:solidFill>
              </a:rPr>
              <a:t>One-Stop-Shop</a:t>
            </a:r>
            <a:r>
              <a:rPr lang="it-IT" sz="1100" b="1" kern="0">
                <a:solidFill>
                  <a:srgbClr val="000000"/>
                </a:solidFill>
              </a:rPr>
              <a:t> fornendo un supporto a 360° alle </a:t>
            </a:r>
            <a:r>
              <a:rPr lang="it-IT" sz="1100" b="1">
                <a:solidFill>
                  <a:srgbClr val="000000"/>
                </a:solidFill>
              </a:rPr>
              <a:t>PMI Italiane</a:t>
            </a:r>
          </a:p>
        </p:txBody>
      </p:sp>
      <p:sp>
        <p:nvSpPr>
          <p:cNvPr id="18" name="Rectangle 38">
            <a:extLst>
              <a:ext uri="{FF2B5EF4-FFF2-40B4-BE49-F238E27FC236}">
                <a16:creationId xmlns:a16="http://schemas.microsoft.com/office/drawing/2014/main" id="{E5ACC1DA-218A-1C46-927A-81D8C5263E29}"/>
              </a:ext>
            </a:extLst>
          </p:cNvPr>
          <p:cNvSpPr/>
          <p:nvPr/>
        </p:nvSpPr>
        <p:spPr bwMode="auto">
          <a:xfrm>
            <a:off x="382953" y="4111946"/>
            <a:ext cx="6344416" cy="212036"/>
          </a:xfrm>
          <a:prstGeom prst="rect">
            <a:avLst/>
          </a:prstGeom>
          <a:solidFill>
            <a:srgbClr val="1F4C4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300" i="1">
                <a:solidFill>
                  <a:schemeClr val="bg1"/>
                </a:solidFill>
                <a:latin typeface="+mj-lt"/>
              </a:rPr>
              <a:t>L’Offerta Integrata</a:t>
            </a:r>
            <a:endParaRPr kumimoji="0" lang="it-IT" sz="1300" i="1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472EA4-9E37-DF43-9506-0737BFF68F31}"/>
              </a:ext>
            </a:extLst>
          </p:cNvPr>
          <p:cNvSpPr txBox="1">
            <a:spLocks/>
          </p:cNvSpPr>
          <p:nvPr/>
        </p:nvSpPr>
        <p:spPr bwMode="auto">
          <a:xfrm>
            <a:off x="382952" y="4400913"/>
            <a:ext cx="6344415" cy="1608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46038" rIns="72000" bIns="46038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just" fontAlgn="base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284163" indent="-282575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 marL="569913" indent="-284163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Char char="–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3pPr>
            <a:lvl4pPr marL="855663" indent="-284163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Char char="–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4pPr>
            <a:lvl5pPr marL="11414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5pPr>
            <a:lvl6pPr marL="15986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6pPr>
            <a:lvl7pPr marL="20558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7pPr>
            <a:lvl8pPr marL="25130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8pPr>
            <a:lvl9pPr marL="29702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9pPr>
          </a:lstStyle>
          <a:p>
            <a:pPr marL="0" indent="0">
              <a:lnSpc>
                <a:spcPct val="92000"/>
              </a:lnSpc>
              <a:spcBef>
                <a:spcPts val="150"/>
              </a:spcBef>
              <a:spcAft>
                <a:spcPts val="150"/>
              </a:spcAft>
              <a:buNone/>
            </a:pPr>
            <a:endParaRPr lang="it-IT" sz="1200" kern="0">
              <a:solidFill>
                <a:srgbClr val="000000"/>
              </a:solidFill>
            </a:endParaRPr>
          </a:p>
        </p:txBody>
      </p:sp>
      <p:sp>
        <p:nvSpPr>
          <p:cNvPr id="21" name="Rectangle 38">
            <a:extLst>
              <a:ext uri="{FF2B5EF4-FFF2-40B4-BE49-F238E27FC236}">
                <a16:creationId xmlns:a16="http://schemas.microsoft.com/office/drawing/2014/main" id="{C92AE45A-92EB-584B-A494-C87459016CE2}"/>
              </a:ext>
            </a:extLst>
          </p:cNvPr>
          <p:cNvSpPr/>
          <p:nvPr/>
        </p:nvSpPr>
        <p:spPr bwMode="auto">
          <a:xfrm>
            <a:off x="6847426" y="948062"/>
            <a:ext cx="1868428" cy="212036"/>
          </a:xfrm>
          <a:prstGeom prst="rect">
            <a:avLst/>
          </a:prstGeom>
          <a:solidFill>
            <a:srgbClr val="77777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300" i="1">
                <a:solidFill>
                  <a:schemeClr val="bg1"/>
                </a:solidFill>
                <a:latin typeface="+mj-lt"/>
              </a:rPr>
              <a:t>Key points</a:t>
            </a:r>
            <a:endParaRPr kumimoji="0" lang="it-IT" sz="1300" i="1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24" name="Picture 10" descr="Risultati immagini per arkios italy">
            <a:extLst>
              <a:ext uri="{FF2B5EF4-FFF2-40B4-BE49-F238E27FC236}">
                <a16:creationId xmlns:a16="http://schemas.microsoft.com/office/drawing/2014/main" id="{83C574E4-04CF-F64D-9411-A54D6399E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11187" y="4865541"/>
            <a:ext cx="601215" cy="60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inancial Boutique">
            <a:extLst>
              <a:ext uri="{FF2B5EF4-FFF2-40B4-BE49-F238E27FC236}">
                <a16:creationId xmlns:a16="http://schemas.microsoft.com/office/drawing/2014/main" id="{33D3A304-ED22-CD49-A5BE-7FC0C9A1D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0782" y="4993351"/>
            <a:ext cx="1144855" cy="39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9482-6270-5845-B618-22144BC71E0D}"/>
              </a:ext>
            </a:extLst>
          </p:cNvPr>
          <p:cNvSpPr/>
          <p:nvPr/>
        </p:nvSpPr>
        <p:spPr bwMode="auto">
          <a:xfrm>
            <a:off x="2225309" y="4608493"/>
            <a:ext cx="714370" cy="524293"/>
          </a:xfrm>
          <a:prstGeom prst="rect">
            <a:avLst/>
          </a:prstGeom>
          <a:noFill/>
          <a:ln w="9525" cap="sq" cmpd="sng" algn="ctr">
            <a:solidFill>
              <a:srgbClr val="A5A5A4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T" sz="700">
                <a:solidFill>
                  <a:srgbClr val="469993"/>
                </a:solidFill>
                <a:latin typeface="Arial" charset="0"/>
              </a:rPr>
              <a:t>Advisory Buy-Side</a:t>
            </a:r>
            <a:endParaRPr kumimoji="0" lang="en-IT" sz="700" b="0" i="0" u="none" strike="noStrike" cap="none" normalizeH="0" baseline="0">
              <a:ln>
                <a:noFill/>
              </a:ln>
              <a:solidFill>
                <a:srgbClr val="469993"/>
              </a:solidFill>
              <a:effectLst/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795DAF-22F4-F64C-B208-DE3B889104D5}"/>
              </a:ext>
            </a:extLst>
          </p:cNvPr>
          <p:cNvSpPr/>
          <p:nvPr/>
        </p:nvSpPr>
        <p:spPr bwMode="auto">
          <a:xfrm>
            <a:off x="1381737" y="5265541"/>
            <a:ext cx="714370" cy="524293"/>
          </a:xfrm>
          <a:prstGeom prst="rect">
            <a:avLst/>
          </a:prstGeom>
          <a:noFill/>
          <a:ln w="9525" cap="sq" cmpd="sng" algn="ctr">
            <a:solidFill>
              <a:srgbClr val="A5A5A4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700" err="1">
                <a:solidFill>
                  <a:srgbClr val="469993"/>
                </a:solidFill>
                <a:latin typeface="Arial" charset="0"/>
              </a:rPr>
              <a:t>Debt</a:t>
            </a:r>
            <a:r>
              <a:rPr lang="it-IT" sz="700">
                <a:solidFill>
                  <a:srgbClr val="469993"/>
                </a:solidFill>
                <a:latin typeface="Arial" charset="0"/>
              </a:rPr>
              <a:t> </a:t>
            </a:r>
            <a:r>
              <a:rPr lang="it-IT" sz="700" err="1">
                <a:solidFill>
                  <a:srgbClr val="469993"/>
                </a:solidFill>
                <a:latin typeface="Arial" charset="0"/>
              </a:rPr>
              <a:t>Advisory</a:t>
            </a:r>
            <a:endParaRPr kumimoji="0" lang="en-IT" sz="700" b="0" i="0" u="none" strike="noStrike" cap="none" normalizeH="0" baseline="0">
              <a:ln>
                <a:noFill/>
              </a:ln>
              <a:solidFill>
                <a:srgbClr val="469993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6CA3F9-D479-7E47-89BB-37D0E145C295}"/>
              </a:ext>
            </a:extLst>
          </p:cNvPr>
          <p:cNvSpPr/>
          <p:nvPr/>
        </p:nvSpPr>
        <p:spPr bwMode="auto">
          <a:xfrm>
            <a:off x="1381737" y="4610912"/>
            <a:ext cx="714370" cy="524293"/>
          </a:xfrm>
          <a:prstGeom prst="rect">
            <a:avLst/>
          </a:prstGeom>
          <a:noFill/>
          <a:ln w="9525" cap="sq" cmpd="sng" algn="ctr">
            <a:solidFill>
              <a:srgbClr val="A5A5A4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T" sz="700">
                <a:solidFill>
                  <a:srgbClr val="469993"/>
                </a:solidFill>
                <a:latin typeface="Arial" charset="0"/>
              </a:rPr>
              <a:t>Advisory Sell-Side</a:t>
            </a:r>
            <a:endParaRPr kumimoji="0" lang="en-IT" sz="700" b="0" i="0" u="none" strike="noStrike" cap="none" normalizeH="0" baseline="0">
              <a:ln>
                <a:noFill/>
              </a:ln>
              <a:solidFill>
                <a:srgbClr val="469993"/>
              </a:solidFill>
              <a:effectLst/>
              <a:latin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2623CA-3363-1C4A-960B-795DF0490E77}"/>
              </a:ext>
            </a:extLst>
          </p:cNvPr>
          <p:cNvSpPr/>
          <p:nvPr/>
        </p:nvSpPr>
        <p:spPr bwMode="auto">
          <a:xfrm>
            <a:off x="2225309" y="5265542"/>
            <a:ext cx="714370" cy="524293"/>
          </a:xfrm>
          <a:prstGeom prst="rect">
            <a:avLst/>
          </a:prstGeom>
          <a:noFill/>
          <a:ln w="9525" cap="sq" cmpd="sng" algn="ctr">
            <a:solidFill>
              <a:srgbClr val="A5A5A4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T" sz="700">
                <a:solidFill>
                  <a:srgbClr val="469993"/>
                </a:solidFill>
                <a:latin typeface="Arial" charset="0"/>
              </a:rPr>
              <a:t>Strategic Advisory continuativa</a:t>
            </a:r>
            <a:endParaRPr kumimoji="0" lang="en-IT" sz="700" b="0" i="0" u="none" strike="noStrike" cap="none" normalizeH="0" baseline="0">
              <a:ln>
                <a:noFill/>
              </a:ln>
              <a:solidFill>
                <a:srgbClr val="469993"/>
              </a:solidFill>
              <a:effectLst/>
              <a:latin typeface="Arial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05BC2-B32F-2D42-BAA9-00037EF98816}"/>
              </a:ext>
            </a:extLst>
          </p:cNvPr>
          <p:cNvCxnSpPr>
            <a:cxnSpLocks/>
          </p:cNvCxnSpPr>
          <p:nvPr/>
        </p:nvCxnSpPr>
        <p:spPr bwMode="auto">
          <a:xfrm>
            <a:off x="1247069" y="4543135"/>
            <a:ext cx="0" cy="1308605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E52F8CC-063A-1B44-9F28-EE244FEF947F}"/>
              </a:ext>
            </a:extLst>
          </p:cNvPr>
          <p:cNvSpPr/>
          <p:nvPr/>
        </p:nvSpPr>
        <p:spPr bwMode="auto">
          <a:xfrm>
            <a:off x="5518221" y="4608493"/>
            <a:ext cx="714370" cy="524293"/>
          </a:xfrm>
          <a:prstGeom prst="rect">
            <a:avLst/>
          </a:prstGeom>
          <a:noFill/>
          <a:ln w="9525" cap="sq" cmpd="sng" algn="ctr">
            <a:solidFill>
              <a:srgbClr val="A5A5A4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T" sz="700">
                <a:solidFill>
                  <a:srgbClr val="001F54"/>
                </a:solidFill>
                <a:latin typeface="Arial" charset="0"/>
              </a:rPr>
              <a:t>Specialist &amp; Mkt Making</a:t>
            </a:r>
            <a:endParaRPr kumimoji="0" lang="en-IT" sz="700" b="0" i="0" u="none" strike="noStrike" cap="none" normalizeH="0" baseline="0">
              <a:ln>
                <a:noFill/>
              </a:ln>
              <a:solidFill>
                <a:srgbClr val="001F54"/>
              </a:solidFill>
              <a:effectLst/>
              <a:latin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6A4CF5-009C-9E45-93D0-1DA6B5D5123B}"/>
              </a:ext>
            </a:extLst>
          </p:cNvPr>
          <p:cNvSpPr/>
          <p:nvPr/>
        </p:nvSpPr>
        <p:spPr bwMode="auto">
          <a:xfrm>
            <a:off x="5518221" y="5265542"/>
            <a:ext cx="714370" cy="524293"/>
          </a:xfrm>
          <a:prstGeom prst="rect">
            <a:avLst/>
          </a:prstGeom>
          <a:noFill/>
          <a:ln w="9525" cap="sq" cmpd="sng" algn="ctr">
            <a:solidFill>
              <a:srgbClr val="A5A5A4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T" sz="700">
                <a:solidFill>
                  <a:srgbClr val="001F54"/>
                </a:solidFill>
                <a:latin typeface="Arial" charset="0"/>
              </a:rPr>
              <a:t>Equity Research</a:t>
            </a:r>
            <a:endParaRPr kumimoji="0" lang="en-IT" sz="700" b="0" i="0" u="none" strike="noStrike" cap="none" normalizeH="0" baseline="0">
              <a:ln>
                <a:noFill/>
              </a:ln>
              <a:solidFill>
                <a:srgbClr val="001F54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918970-FADD-F94D-B5FD-4433B7FEDE17}"/>
              </a:ext>
            </a:extLst>
          </p:cNvPr>
          <p:cNvSpPr/>
          <p:nvPr/>
        </p:nvSpPr>
        <p:spPr bwMode="auto">
          <a:xfrm>
            <a:off x="4674649" y="4610912"/>
            <a:ext cx="714370" cy="524293"/>
          </a:xfrm>
          <a:prstGeom prst="rect">
            <a:avLst/>
          </a:prstGeom>
          <a:noFill/>
          <a:ln w="9525" cap="sq" cmpd="sng" algn="ctr">
            <a:solidFill>
              <a:srgbClr val="A5A5A4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T" sz="700">
                <a:solidFill>
                  <a:srgbClr val="001F54"/>
                </a:solidFill>
                <a:latin typeface="Arial" charset="0"/>
              </a:rPr>
              <a:t>IPO - Nomad</a:t>
            </a:r>
            <a:endParaRPr kumimoji="0" lang="en-IT" sz="700" b="0" i="0" u="none" strike="noStrike" cap="none" normalizeH="0" baseline="0">
              <a:ln>
                <a:noFill/>
              </a:ln>
              <a:solidFill>
                <a:srgbClr val="001F54"/>
              </a:solidFill>
              <a:effectLst/>
              <a:latin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9FA418-A602-E940-BADC-57104E8636A4}"/>
              </a:ext>
            </a:extLst>
          </p:cNvPr>
          <p:cNvSpPr/>
          <p:nvPr/>
        </p:nvSpPr>
        <p:spPr bwMode="auto">
          <a:xfrm>
            <a:off x="4674649" y="5265542"/>
            <a:ext cx="714370" cy="524293"/>
          </a:xfrm>
          <a:prstGeom prst="rect">
            <a:avLst/>
          </a:prstGeom>
          <a:noFill/>
          <a:ln w="9525" cap="sq" cmpd="sng" algn="ctr">
            <a:solidFill>
              <a:srgbClr val="A5A5A4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T" sz="700">
                <a:solidFill>
                  <a:srgbClr val="001F54"/>
                </a:solidFill>
                <a:latin typeface="Arial" charset="0"/>
              </a:rPr>
              <a:t>Global Coordinator</a:t>
            </a:r>
            <a:endParaRPr kumimoji="0" lang="en-IT" sz="700" b="0" i="0" u="none" strike="noStrike" cap="none" normalizeH="0" baseline="0">
              <a:ln>
                <a:noFill/>
              </a:ln>
              <a:solidFill>
                <a:srgbClr val="001F54"/>
              </a:solidFill>
              <a:effectLst/>
              <a:latin typeface="Arial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26D4B37-875B-2C49-9855-2D898D61FFDE}"/>
              </a:ext>
            </a:extLst>
          </p:cNvPr>
          <p:cNvCxnSpPr>
            <a:cxnSpLocks/>
          </p:cNvCxnSpPr>
          <p:nvPr/>
        </p:nvCxnSpPr>
        <p:spPr bwMode="auto">
          <a:xfrm>
            <a:off x="4539981" y="4543135"/>
            <a:ext cx="0" cy="1308605"/>
          </a:xfrm>
          <a:prstGeom prst="line">
            <a:avLst/>
          </a:prstGeom>
          <a:ln>
            <a:solidFill>
              <a:srgbClr val="001F54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8">
            <a:extLst>
              <a:ext uri="{FF2B5EF4-FFF2-40B4-BE49-F238E27FC236}">
                <a16:creationId xmlns:a16="http://schemas.microsoft.com/office/drawing/2014/main" id="{8179E060-C030-E14F-9215-06378E22D87F}"/>
              </a:ext>
            </a:extLst>
          </p:cNvPr>
          <p:cNvSpPr/>
          <p:nvPr/>
        </p:nvSpPr>
        <p:spPr bwMode="auto">
          <a:xfrm>
            <a:off x="6847426" y="4111946"/>
            <a:ext cx="1868428" cy="212036"/>
          </a:xfrm>
          <a:prstGeom prst="rect">
            <a:avLst/>
          </a:prstGeom>
          <a:solidFill>
            <a:srgbClr val="77777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300" i="1">
                <a:solidFill>
                  <a:schemeClr val="bg1"/>
                </a:solidFill>
                <a:latin typeface="+mj-lt"/>
              </a:rPr>
              <a:t>I numeri di Arkios Group</a:t>
            </a:r>
            <a:endParaRPr kumimoji="0" lang="it-IT" sz="1300" i="1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90BD044-3955-004E-921C-D2CE3F006708}"/>
              </a:ext>
            </a:extLst>
          </p:cNvPr>
          <p:cNvSpPr txBox="1">
            <a:spLocks/>
          </p:cNvSpPr>
          <p:nvPr/>
        </p:nvSpPr>
        <p:spPr bwMode="auto">
          <a:xfrm>
            <a:off x="6842972" y="4400912"/>
            <a:ext cx="1868107" cy="1608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46038" rIns="72000" bIns="46038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just" fontAlgn="base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284163" indent="-282575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 marL="569913" indent="-284163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Char char="–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3pPr>
            <a:lvl4pPr marL="855663" indent="-284163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Char char="–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4pPr>
            <a:lvl5pPr marL="11414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5pPr>
            <a:lvl6pPr marL="15986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6pPr>
            <a:lvl7pPr marL="20558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7pPr>
            <a:lvl8pPr marL="25130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8pPr>
            <a:lvl9pPr marL="29702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it-IT" sz="1100">
              <a:solidFill>
                <a:srgbClr val="000000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D8984F-6B30-5F43-B50A-9C974D3B2701}"/>
              </a:ext>
            </a:extLst>
          </p:cNvPr>
          <p:cNvGrpSpPr/>
          <p:nvPr/>
        </p:nvGrpSpPr>
        <p:grpSpPr>
          <a:xfrm>
            <a:off x="7683631" y="4417967"/>
            <a:ext cx="457176" cy="352829"/>
            <a:chOff x="7701403" y="3834121"/>
            <a:chExt cx="788505" cy="60479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45ABA4-15ED-8F40-88F2-B284AC474C95}"/>
                </a:ext>
              </a:extLst>
            </p:cNvPr>
            <p:cNvSpPr/>
            <p:nvPr/>
          </p:nvSpPr>
          <p:spPr bwMode="auto">
            <a:xfrm>
              <a:off x="7864347" y="4192408"/>
              <a:ext cx="586724" cy="246511"/>
            </a:xfrm>
            <a:prstGeom prst="rect">
              <a:avLst/>
            </a:prstGeom>
            <a:solidFill>
              <a:srgbClr val="80C9C3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0A342D-9174-F74E-9267-2E98B5A1B6F2}"/>
                </a:ext>
              </a:extLst>
            </p:cNvPr>
            <p:cNvSpPr txBox="1"/>
            <p:nvPr/>
          </p:nvSpPr>
          <p:spPr>
            <a:xfrm>
              <a:off x="7701403" y="3834121"/>
              <a:ext cx="788505" cy="527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b="1">
                  <a:solidFill>
                    <a:schemeClr val="tx1">
                      <a:lumMod val="50000"/>
                    </a:schemeClr>
                  </a:solidFill>
                </a:rPr>
                <a:t>+50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50BDAB-2BF7-DD4B-A72D-BAE091B96C25}"/>
              </a:ext>
            </a:extLst>
          </p:cNvPr>
          <p:cNvSpPr txBox="1"/>
          <p:nvPr/>
        </p:nvSpPr>
        <p:spPr>
          <a:xfrm>
            <a:off x="6795305" y="4541276"/>
            <a:ext cx="980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tx1">
                    <a:lumMod val="50000"/>
                  </a:schemeClr>
                </a:solidFill>
              </a:rPr>
              <a:t>Professionals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D3C15B-4205-5348-8A6E-39AF59366108}"/>
              </a:ext>
            </a:extLst>
          </p:cNvPr>
          <p:cNvSpPr txBox="1"/>
          <p:nvPr/>
        </p:nvSpPr>
        <p:spPr>
          <a:xfrm>
            <a:off x="6795305" y="5058318"/>
            <a:ext cx="822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tx1">
                    <a:lumMod val="50000"/>
                  </a:schemeClr>
                </a:solidFill>
              </a:rPr>
              <a:t>Operazioni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D49B7D7-4518-FE4E-AE5C-096B295D7C7D}"/>
              </a:ext>
            </a:extLst>
          </p:cNvPr>
          <p:cNvGrpSpPr/>
          <p:nvPr/>
        </p:nvGrpSpPr>
        <p:grpSpPr>
          <a:xfrm>
            <a:off x="7925533" y="5457856"/>
            <a:ext cx="371475" cy="351571"/>
            <a:chOff x="8544937" y="3833278"/>
            <a:chExt cx="640693" cy="60264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BAEBD15-4A7F-9548-A262-749EF088B0DB}"/>
                </a:ext>
              </a:extLst>
            </p:cNvPr>
            <p:cNvSpPr/>
            <p:nvPr/>
          </p:nvSpPr>
          <p:spPr bwMode="auto">
            <a:xfrm>
              <a:off x="8598906" y="4189408"/>
              <a:ext cx="586724" cy="246511"/>
            </a:xfrm>
            <a:prstGeom prst="rect">
              <a:avLst/>
            </a:prstGeom>
            <a:solidFill>
              <a:srgbClr val="80C9C3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031CF2-5C71-3C43-906B-83AFDAD9856E}"/>
                </a:ext>
              </a:extLst>
            </p:cNvPr>
            <p:cNvSpPr txBox="1"/>
            <p:nvPr/>
          </p:nvSpPr>
          <p:spPr>
            <a:xfrm>
              <a:off x="8544937" y="3833278"/>
              <a:ext cx="633678" cy="527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b="1">
                  <a:solidFill>
                    <a:schemeClr val="tx1">
                      <a:lumMod val="50000"/>
                    </a:schemeClr>
                  </a:solidFill>
                </a:rPr>
                <a:t>18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C6A4882-AA95-6640-86BD-6C5A46C8A250}"/>
              </a:ext>
            </a:extLst>
          </p:cNvPr>
          <p:cNvSpPr txBox="1"/>
          <p:nvPr/>
        </p:nvSpPr>
        <p:spPr>
          <a:xfrm>
            <a:off x="6795305" y="5579053"/>
            <a:ext cx="980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tx1">
                    <a:lumMod val="50000"/>
                  </a:schemeClr>
                </a:solidFill>
              </a:rPr>
              <a:t>Operazioni ‘20</a:t>
            </a: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A224AB98-6E7D-9E41-8922-BC099A6E52F0}"/>
              </a:ext>
            </a:extLst>
          </p:cNvPr>
          <p:cNvSpPr txBox="1">
            <a:spLocks/>
          </p:cNvSpPr>
          <p:nvPr/>
        </p:nvSpPr>
        <p:spPr bwMode="auto">
          <a:xfrm>
            <a:off x="6850603" y="2675034"/>
            <a:ext cx="1875271" cy="5041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43200" tIns="46800" rIns="43200" bIns="46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fontAlgn="base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 sz="1300" b="0" kern="0">
                <a:solidFill>
                  <a:srgbClr val="00666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it-IT" sz="1100" b="1">
                <a:solidFill>
                  <a:schemeClr val="tx2"/>
                </a:solidFill>
                <a:latin typeface="+mn-lt"/>
              </a:rPr>
              <a:t>Pone una forte attenzione al Valore Industriale e alla unicità dei suoi Clienti.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4A5E87-F72E-47F6-89C7-CAD721ED5DDD}"/>
              </a:ext>
            </a:extLst>
          </p:cNvPr>
          <p:cNvGrpSpPr/>
          <p:nvPr/>
        </p:nvGrpSpPr>
        <p:grpSpPr>
          <a:xfrm>
            <a:off x="7455274" y="4934722"/>
            <a:ext cx="548548" cy="380360"/>
            <a:chOff x="7995205" y="4964539"/>
            <a:chExt cx="548548" cy="38036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E3E2A48-984C-9E40-AE65-1EF26BCFE1E3}"/>
                </a:ext>
              </a:extLst>
            </p:cNvPr>
            <p:cNvSpPr txBox="1"/>
            <p:nvPr/>
          </p:nvSpPr>
          <p:spPr>
            <a:xfrm>
              <a:off x="7995205" y="4964539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b="1">
                  <a:solidFill>
                    <a:schemeClr val="tx1">
                      <a:lumMod val="50000"/>
                    </a:schemeClr>
                  </a:solidFill>
                </a:rPr>
                <a:t>+100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7F72E81-B86F-4346-BFFD-5D31DB309760}"/>
                </a:ext>
              </a:extLst>
            </p:cNvPr>
            <p:cNvSpPr/>
            <p:nvPr/>
          </p:nvSpPr>
          <p:spPr bwMode="auto">
            <a:xfrm>
              <a:off x="8122095" y="5201089"/>
              <a:ext cx="340183" cy="143810"/>
            </a:xfrm>
            <a:prstGeom prst="rect">
              <a:avLst/>
            </a:prstGeom>
            <a:solidFill>
              <a:srgbClr val="80C9C3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21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22CB1F75-A0FF-B046-BFCC-FCEC7789E760}"/>
              </a:ext>
            </a:extLst>
          </p:cNvPr>
          <p:cNvSpPr txBox="1">
            <a:spLocks/>
          </p:cNvSpPr>
          <p:nvPr/>
        </p:nvSpPr>
        <p:spPr bwMode="auto">
          <a:xfrm>
            <a:off x="367415" y="3827662"/>
            <a:ext cx="8375621" cy="23279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46038" rIns="72000" bIns="46038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just" fontAlgn="base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284163" indent="-282575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 marL="569913" indent="-284163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Char char="–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3pPr>
            <a:lvl4pPr marL="855663" indent="-284163" algn="just" fontAlgn="base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Char char="–"/>
              <a:defRPr sz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4pPr>
            <a:lvl5pPr marL="11414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5pPr>
            <a:lvl6pPr marL="15986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6pPr>
            <a:lvl7pPr marL="20558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7pPr>
            <a:lvl8pPr marL="25130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8pPr>
            <a:lvl9pPr marL="2970213" indent="-284163" fontAlgn="base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1200">
                <a:latin typeface="Arial" charset="0"/>
              </a:defRPr>
            </a:lvl9pPr>
          </a:lstStyle>
          <a:p>
            <a:pPr marL="0" indent="0">
              <a:lnSpc>
                <a:spcPct val="92000"/>
              </a:lnSpc>
              <a:spcBef>
                <a:spcPts val="150"/>
              </a:spcBef>
              <a:spcAft>
                <a:spcPts val="150"/>
              </a:spcAft>
              <a:buNone/>
            </a:pPr>
            <a:endParaRPr lang="it-IT" sz="1100">
              <a:solidFill>
                <a:srgbClr val="000000"/>
              </a:solidFill>
            </a:endParaRPr>
          </a:p>
        </p:txBody>
      </p:sp>
      <p:sp>
        <p:nvSpPr>
          <p:cNvPr id="78" name="Rectangle 2">
            <a:extLst>
              <a:ext uri="{FF2B5EF4-FFF2-40B4-BE49-F238E27FC236}">
                <a16:creationId xmlns:a16="http://schemas.microsoft.com/office/drawing/2014/main" id="{9FB7ED80-2648-4C62-B2DD-08CCAD145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sz="2000">
                <a:solidFill>
                  <a:srgbClr val="004C4C"/>
                </a:solidFill>
                <a:latin typeface="Calibri"/>
              </a:rPr>
              <a:t>Arkios Group </a:t>
            </a:r>
            <a:r>
              <a:rPr lang="it-IT" sz="1400" b="0" i="1">
                <a:solidFill>
                  <a:srgbClr val="004C4C"/>
                </a:solidFill>
                <a:latin typeface="Calibri"/>
              </a:rPr>
              <a:t>– Servizi del Gruppo</a:t>
            </a:r>
            <a:endParaRPr lang="it-IT" b="0" i="1">
              <a:solidFill>
                <a:srgbClr val="004C4C"/>
              </a:solidFill>
              <a:latin typeface="Calibri"/>
            </a:endParaRPr>
          </a:p>
        </p:txBody>
      </p: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C426A965-7D04-472C-88C4-B973E7E17A7B}"/>
              </a:ext>
            </a:extLst>
          </p:cNvPr>
          <p:cNvSpPr txBox="1">
            <a:spLocks/>
          </p:cNvSpPr>
          <p:nvPr/>
        </p:nvSpPr>
        <p:spPr>
          <a:xfrm>
            <a:off x="8359917" y="6416508"/>
            <a:ext cx="477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7FA093-08D2-4C92-9244-133F8DBF198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02F9687-1983-C643-96F0-FF7A1E173936}"/>
              </a:ext>
            </a:extLst>
          </p:cNvPr>
          <p:cNvGrpSpPr/>
          <p:nvPr/>
        </p:nvGrpSpPr>
        <p:grpSpPr>
          <a:xfrm>
            <a:off x="379996" y="945462"/>
            <a:ext cx="8375621" cy="2550988"/>
            <a:chOff x="379996" y="945462"/>
            <a:chExt cx="8375621" cy="2550988"/>
          </a:xfrm>
        </p:grpSpPr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62324D33-BA2C-5F45-8E4B-0028B21D61A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8383" y="1168523"/>
              <a:ext cx="8367234" cy="23279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2000" tIns="46038" rIns="72000" bIns="46038" numCol="1" anchor="t" anchorCtr="0" compatLnSpc="1">
              <a:prstTxWarp prst="textNoShape">
                <a:avLst/>
              </a:prstTxWarp>
              <a:noAutofit/>
            </a:bodyPr>
            <a:lstStyle>
              <a:lvl1pPr marL="171450" indent="-171450" algn="just" fontAlgn="base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SzPct val="110000"/>
                <a:buFont typeface="Wingdings" panose="05000000000000000000" pitchFamily="2" charset="2"/>
                <a:buChar char="§"/>
                <a:defRPr sz="1400" b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defRPr>
              </a:lvl1pPr>
              <a:lvl2pPr marL="284163" indent="-282575" algn="just" fontAlgn="base">
                <a:lnSpc>
                  <a:spcPct val="11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tx2"/>
                </a:buClr>
                <a:buSzPct val="55000"/>
                <a:buFont typeface="Wingdings" pitchFamily="2" charset="2"/>
                <a:buChar char="n"/>
                <a:defRPr sz="120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defRPr>
              </a:lvl2pPr>
              <a:lvl3pPr marL="569913" indent="-284163" algn="just" fontAlgn="base">
                <a:lnSpc>
                  <a:spcPct val="11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tx2"/>
                </a:buClr>
                <a:buChar char="–"/>
                <a:defRPr sz="120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defRPr>
              </a:lvl3pPr>
              <a:lvl4pPr marL="855663" indent="-284163" algn="just" fontAlgn="base">
                <a:lnSpc>
                  <a:spcPct val="11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tx2"/>
                </a:buClr>
                <a:buChar char="–"/>
                <a:defRPr sz="120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defRPr>
              </a:lvl4pPr>
              <a:lvl5pPr marL="1141413" indent="-284163" fontAlgn="base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1200">
                  <a:latin typeface="Arial" charset="0"/>
                </a:defRPr>
              </a:lvl5pPr>
              <a:lvl6pPr marL="1598613" indent="-284163" fontAlgn="base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1200">
                  <a:latin typeface="Arial" charset="0"/>
                </a:defRPr>
              </a:lvl6pPr>
              <a:lvl7pPr marL="2055813" indent="-284163" fontAlgn="base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1200">
                  <a:latin typeface="Arial" charset="0"/>
                </a:defRPr>
              </a:lvl7pPr>
              <a:lvl8pPr marL="2513013" indent="-284163" fontAlgn="base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1200">
                  <a:latin typeface="Arial" charset="0"/>
                </a:defRPr>
              </a:lvl8pPr>
              <a:lvl9pPr marL="2970213" indent="-284163" fontAlgn="base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1200">
                  <a:latin typeface="Arial" charset="0"/>
                </a:defRPr>
              </a:lvl9pPr>
            </a:lstStyle>
            <a:p>
              <a:pPr marL="0" indent="0">
                <a:lnSpc>
                  <a:spcPct val="92000"/>
                </a:lnSpc>
                <a:spcBef>
                  <a:spcPts val="150"/>
                </a:spcBef>
                <a:spcAft>
                  <a:spcPts val="150"/>
                </a:spcAft>
                <a:buNone/>
              </a:pPr>
              <a:endParaRPr lang="it-IT" sz="1100">
                <a:solidFill>
                  <a:srgbClr val="000000"/>
                </a:solidFill>
              </a:endParaRPr>
            </a:p>
          </p:txBody>
        </p:sp>
        <p:sp>
          <p:nvSpPr>
            <p:cNvPr id="75" name="Rectangle 54">
              <a:extLst>
                <a:ext uri="{FF2B5EF4-FFF2-40B4-BE49-F238E27FC236}">
                  <a16:creationId xmlns:a16="http://schemas.microsoft.com/office/drawing/2014/main" id="{698CAC5F-7B1A-1E4D-BFED-10E45B19820C}"/>
                </a:ext>
              </a:extLst>
            </p:cNvPr>
            <p:cNvSpPr/>
            <p:nvPr/>
          </p:nvSpPr>
          <p:spPr bwMode="auto">
            <a:xfrm>
              <a:off x="379996" y="945462"/>
              <a:ext cx="8375621" cy="212400"/>
            </a:xfrm>
            <a:prstGeom prst="rect">
              <a:avLst/>
            </a:prstGeom>
            <a:solidFill>
              <a:schemeClr val="tx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it-IT" sz="1400" i="1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Arkios Italy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F0251C7-F385-594E-B30A-EFFB2285B3DA}"/>
                </a:ext>
              </a:extLst>
            </p:cNvPr>
            <p:cNvGrpSpPr/>
            <p:nvPr/>
          </p:nvGrpSpPr>
          <p:grpSpPr>
            <a:xfrm>
              <a:off x="561063" y="1243057"/>
              <a:ext cx="2442179" cy="2137321"/>
              <a:chOff x="704381" y="1276905"/>
              <a:chExt cx="2396958" cy="215209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D63B14D-68A4-3B47-B8B9-247FC8917DE7}"/>
                  </a:ext>
                </a:extLst>
              </p:cNvPr>
              <p:cNvSpPr/>
              <p:nvPr/>
            </p:nvSpPr>
            <p:spPr bwMode="auto">
              <a:xfrm>
                <a:off x="704381" y="1588142"/>
                <a:ext cx="2396958" cy="1840857"/>
              </a:xfrm>
              <a:prstGeom prst="rect">
                <a:avLst/>
              </a:prstGeom>
              <a:noFill/>
              <a:ln w="9525" cap="sq" cmpd="sng" algn="ctr">
                <a:solidFill>
                  <a:srgbClr val="A5A5A4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80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171450" marR="0" indent="-171450"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Pct val="110000"/>
                  <a:buFont typeface="Wingdings" pitchFamily="2" charset="2"/>
                  <a:buChar char="ü"/>
                  <a:tabLst/>
                </a:pPr>
                <a:r>
                  <a:rPr lang="en-IT" sz="980" b="1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Sell-side</a:t>
                </a:r>
                <a:r>
                  <a:rPr lang="en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: affiancamento alle PMI durante l’intero processo di cessione delle quote societarie</a:t>
                </a:r>
              </a:p>
              <a:p>
                <a:pPr marL="171450" marR="0" indent="-171450"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Pct val="110000"/>
                  <a:buFont typeface="Wingdings" pitchFamily="2" charset="2"/>
                  <a:buChar char="ü"/>
                  <a:tabLst/>
                </a:pPr>
                <a:r>
                  <a:rPr lang="en-IT" sz="980" b="1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Buy-side</a:t>
                </a:r>
                <a:r>
                  <a:rPr lang="en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: supporto ad Investitori Industriali e Finanziari nella ricerca e finalizzazione di opportunità d’investimento</a:t>
                </a:r>
              </a:p>
              <a:p>
                <a:pPr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SzPct val="110000"/>
                </a:pPr>
                <a:r>
                  <a:rPr lang="en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Con oltre 50 operazioni di M&amp;A concluse con successo, Arkios si conferma tra </a:t>
                </a:r>
                <a:r>
                  <a:rPr lang="en-GB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</a:t>
                </a:r>
                <a:r>
                  <a:rPr lang="en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principali Financial Advisor Indipendenti per numero di operazione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8095EB1-1B4F-5646-9F9A-F5168004133A}"/>
                  </a:ext>
                </a:extLst>
              </p:cNvPr>
              <p:cNvGrpSpPr/>
              <p:nvPr/>
            </p:nvGrpSpPr>
            <p:grpSpPr>
              <a:xfrm>
                <a:off x="704382" y="1276905"/>
                <a:ext cx="2396957" cy="218939"/>
                <a:chOff x="704382" y="1271931"/>
                <a:chExt cx="2396957" cy="218939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ED78CFF3-FBD9-A848-B521-25376BD3F497}"/>
                    </a:ext>
                  </a:extLst>
                </p:cNvPr>
                <p:cNvSpPr/>
                <p:nvPr/>
              </p:nvSpPr>
              <p:spPr bwMode="auto">
                <a:xfrm>
                  <a:off x="978496" y="1271931"/>
                  <a:ext cx="1848728" cy="218939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46999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108000" tIns="46800" rIns="936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IT" sz="1000" b="1" i="1" kern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Merger &amp; Acquisition</a:t>
                  </a: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FEF2208-87F7-6A48-B430-6CC89ABF097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27225" y="1381400"/>
                  <a:ext cx="274114" cy="0"/>
                </a:xfrm>
                <a:prstGeom prst="line">
                  <a:avLst/>
                </a:prstGeom>
                <a:ln>
                  <a:solidFill>
                    <a:srgbClr val="46999A"/>
                  </a:solidFill>
                  <a:headEnd type="none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11899E7B-3510-C041-9106-708E9653474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704382" y="1381400"/>
                  <a:ext cx="274114" cy="0"/>
                </a:xfrm>
                <a:prstGeom prst="line">
                  <a:avLst/>
                </a:prstGeom>
                <a:ln>
                  <a:solidFill>
                    <a:srgbClr val="46999A"/>
                  </a:solidFill>
                  <a:headEnd type="none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294E187-1DA4-9541-8769-079A26AEE245}"/>
                </a:ext>
              </a:extLst>
            </p:cNvPr>
            <p:cNvGrpSpPr/>
            <p:nvPr/>
          </p:nvGrpSpPr>
          <p:grpSpPr>
            <a:xfrm>
              <a:off x="6114562" y="1243057"/>
              <a:ext cx="2442203" cy="2137321"/>
              <a:chOff x="3415493" y="1276905"/>
              <a:chExt cx="2396982" cy="2152094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2F052CA-08FC-6447-AA7A-E72578DC8E59}"/>
                  </a:ext>
                </a:extLst>
              </p:cNvPr>
              <p:cNvSpPr/>
              <p:nvPr/>
            </p:nvSpPr>
            <p:spPr bwMode="auto">
              <a:xfrm>
                <a:off x="3415503" y="1588142"/>
                <a:ext cx="2396958" cy="1840857"/>
              </a:xfrm>
              <a:prstGeom prst="rect">
                <a:avLst/>
              </a:prstGeom>
              <a:noFill/>
              <a:ln w="9525" cap="sq" cmpd="sng" algn="ctr">
                <a:solidFill>
                  <a:srgbClr val="A5A5A4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80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171450" marR="0" indent="-171450"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Pct val="110000"/>
                  <a:buFont typeface="Wingdings" panose="05000000000000000000" pitchFamily="2" charset="2"/>
                  <a:buChar char="§"/>
                  <a:tabLst/>
                </a:pP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Il servizio di Strategic </a:t>
                </a:r>
                <a:r>
                  <a:rPr lang="it-IT" sz="980" kern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Advisory</a:t>
                </a: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si caratterizza nell’accompagnamento del cliente prima di ogni operazione straordinaria al fine di definire la migliore strategia per massimizzare il valore della Società</a:t>
                </a:r>
              </a:p>
              <a:p>
                <a:pPr marL="171450" marR="0" indent="-171450"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Pct val="110000"/>
                  <a:buFont typeface="Wingdings" panose="05000000000000000000" pitchFamily="2" charset="2"/>
                  <a:buChar char="§"/>
                  <a:tabLst/>
                </a:pP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Arkios </a:t>
                </a:r>
                <a:r>
                  <a:rPr lang="it-IT" sz="980" kern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Italy</a:t>
                </a: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pone una forte attenzione alle necessità e alla unicità dei suoi clienti, elemento essenziale per assicurare all’imprenditore la massimizzazione del valore anche nella fase Post-</a:t>
                </a:r>
                <a:r>
                  <a:rPr lang="it-IT" sz="980" kern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Closing</a:t>
                </a: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en-IT" sz="980" ker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D6917E7-5AE8-3E42-8F1D-5A842047B0E3}"/>
                  </a:ext>
                </a:extLst>
              </p:cNvPr>
              <p:cNvGrpSpPr/>
              <p:nvPr/>
            </p:nvGrpSpPr>
            <p:grpSpPr>
              <a:xfrm>
                <a:off x="3415493" y="1276905"/>
                <a:ext cx="2396982" cy="218939"/>
                <a:chOff x="3415493" y="1271931"/>
                <a:chExt cx="2396982" cy="218939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FBDF6F7-A88D-5041-8081-8320B1CF40AC}"/>
                    </a:ext>
                  </a:extLst>
                </p:cNvPr>
                <p:cNvSpPr/>
                <p:nvPr/>
              </p:nvSpPr>
              <p:spPr bwMode="auto">
                <a:xfrm>
                  <a:off x="3689604" y="1271931"/>
                  <a:ext cx="1848728" cy="218939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46999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108000" tIns="46800" rIns="936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IT" sz="1000" b="1" i="1" kern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Strategic Advisory continuativa</a:t>
                  </a: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07F32710-94F5-0046-910E-63BE2E4A0C3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538361" y="1381401"/>
                  <a:ext cx="274114" cy="0"/>
                </a:xfrm>
                <a:prstGeom prst="line">
                  <a:avLst/>
                </a:prstGeom>
                <a:ln>
                  <a:solidFill>
                    <a:srgbClr val="46999A"/>
                  </a:solidFill>
                  <a:headEnd type="none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9F358F13-FB75-614B-9F1E-89B76E34D4E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3415493" y="1381401"/>
                  <a:ext cx="274114" cy="0"/>
                </a:xfrm>
                <a:prstGeom prst="line">
                  <a:avLst/>
                </a:prstGeom>
                <a:ln>
                  <a:solidFill>
                    <a:srgbClr val="46999A"/>
                  </a:solidFill>
                  <a:headEnd type="none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DDA29E0-DCEB-0F40-9CB3-EE533AFFB72B}"/>
                </a:ext>
              </a:extLst>
            </p:cNvPr>
            <p:cNvGrpSpPr/>
            <p:nvPr/>
          </p:nvGrpSpPr>
          <p:grpSpPr>
            <a:xfrm>
              <a:off x="3360435" y="1243761"/>
              <a:ext cx="2442179" cy="2137322"/>
              <a:chOff x="-2027202" y="1277615"/>
              <a:chExt cx="2396958" cy="2152096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9785766-EF36-3B45-84D4-FD0D7C3BC1C0}"/>
                  </a:ext>
                </a:extLst>
              </p:cNvPr>
              <p:cNvSpPr/>
              <p:nvPr/>
            </p:nvSpPr>
            <p:spPr bwMode="auto">
              <a:xfrm>
                <a:off x="-2027202" y="1588854"/>
                <a:ext cx="2396958" cy="1840857"/>
              </a:xfrm>
              <a:prstGeom prst="rect">
                <a:avLst/>
              </a:prstGeom>
              <a:noFill/>
              <a:ln w="9525" cap="sq" cmpd="sng" algn="ctr">
                <a:solidFill>
                  <a:srgbClr val="A5A5A4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80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171450" marR="0" indent="-171450"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Pct val="110000"/>
                  <a:buFont typeface="Wingdings" panose="05000000000000000000" pitchFamily="2" charset="2"/>
                  <a:buChar char="§"/>
                  <a:tabLst/>
                </a:pP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Assistenza nella definizione delle linee guida finanziare a supporto del Business Plan</a:t>
                </a:r>
              </a:p>
              <a:p>
                <a:pPr marL="171450" marR="0" indent="-171450"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Pct val="110000"/>
                  <a:buFont typeface="Wingdings" panose="05000000000000000000" pitchFamily="2" charset="2"/>
                  <a:buChar char="§"/>
                  <a:tabLst/>
                </a:pP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Analisi delle opzioni ed individuazione della miglior struttura finanziaria</a:t>
                </a:r>
              </a:p>
              <a:p>
                <a:pPr marL="171450" marR="0" indent="-171450"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Pct val="110000"/>
                  <a:buFont typeface="Wingdings" panose="05000000000000000000" pitchFamily="2" charset="2"/>
                  <a:buChar char="§"/>
                  <a:tabLst/>
                </a:pP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Predisposizione dei documenti a supporto</a:t>
                </a:r>
              </a:p>
              <a:p>
                <a:pPr marL="171450" marR="0" indent="-171450"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Pct val="110000"/>
                  <a:buFont typeface="Wingdings" panose="05000000000000000000" pitchFamily="2" charset="2"/>
                  <a:buChar char="§"/>
                  <a:tabLst/>
                </a:pP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Condivisione e negoziazione con il ceto bancario e/o investitori di debito</a:t>
                </a:r>
              </a:p>
              <a:p>
                <a:pPr marL="171450" marR="0" indent="-171450" algn="just" fontAlgn="base">
                  <a:lnSpc>
                    <a:spcPct val="92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Pct val="110000"/>
                  <a:buFont typeface="Wingdings" panose="05000000000000000000" pitchFamily="2" charset="2"/>
                  <a:buChar char="§"/>
                  <a:tabLst/>
                </a:pPr>
                <a:r>
                  <a:rPr lang="it-IT" sz="980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Definizione dei documenti contrattuali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B2623330-1C94-134F-A11A-4DBB437CBA49}"/>
                  </a:ext>
                </a:extLst>
              </p:cNvPr>
              <p:cNvGrpSpPr/>
              <p:nvPr/>
            </p:nvGrpSpPr>
            <p:grpSpPr>
              <a:xfrm>
                <a:off x="-2027202" y="1277615"/>
                <a:ext cx="2396958" cy="218939"/>
                <a:chOff x="-2027202" y="1272641"/>
                <a:chExt cx="2396958" cy="21893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B886E32-556C-1343-965B-EBB290E1C38E}"/>
                    </a:ext>
                  </a:extLst>
                </p:cNvPr>
                <p:cNvSpPr/>
                <p:nvPr/>
              </p:nvSpPr>
              <p:spPr bwMode="auto">
                <a:xfrm>
                  <a:off x="-1753088" y="1272641"/>
                  <a:ext cx="1848728" cy="218939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46999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108000" tIns="46800" rIns="936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R="0" indent="0" algn="ctr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it-IT" sz="1000" b="1" i="1" kern="0" err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Debt</a:t>
                  </a:r>
                  <a:r>
                    <a:rPr lang="it-IT" sz="1000" b="1" i="1" kern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 </a:t>
                  </a:r>
                  <a:r>
                    <a:rPr lang="it-IT" sz="1000" b="1" i="1" kern="0" err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Advisory</a:t>
                  </a:r>
                  <a:endParaRPr lang="en-IT" sz="1000" b="1" i="1" ker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14C8D43D-DFD6-9542-AB21-80618FA7601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95642" y="1382110"/>
                  <a:ext cx="274114" cy="0"/>
                </a:xfrm>
                <a:prstGeom prst="line">
                  <a:avLst/>
                </a:prstGeom>
                <a:ln>
                  <a:solidFill>
                    <a:srgbClr val="46999A"/>
                  </a:solidFill>
                  <a:headEnd type="none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21DCF4D9-F1AB-FF41-9697-CB01C25BAD1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-2027202" y="1382110"/>
                  <a:ext cx="274114" cy="0"/>
                </a:xfrm>
                <a:prstGeom prst="line">
                  <a:avLst/>
                </a:prstGeom>
                <a:ln>
                  <a:solidFill>
                    <a:srgbClr val="46999A"/>
                  </a:solidFill>
                  <a:headEnd type="none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2" name="Rectangle 54">
            <a:extLst>
              <a:ext uri="{FF2B5EF4-FFF2-40B4-BE49-F238E27FC236}">
                <a16:creationId xmlns:a16="http://schemas.microsoft.com/office/drawing/2014/main" id="{0C57CF12-7F2D-D841-BB18-5EB398D63241}"/>
              </a:ext>
            </a:extLst>
          </p:cNvPr>
          <p:cNvSpPr/>
          <p:nvPr/>
        </p:nvSpPr>
        <p:spPr bwMode="auto">
          <a:xfrm>
            <a:off x="371609" y="3600001"/>
            <a:ext cx="8375621" cy="212400"/>
          </a:xfrm>
          <a:prstGeom prst="rect">
            <a:avLst/>
          </a:prstGeom>
          <a:solidFill>
            <a:srgbClr val="001E5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1400" i="1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Integrae</a:t>
            </a:r>
            <a:r>
              <a:rPr kumimoji="0" lang="it-IT" sz="1400" i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SIM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6AEC671-9825-D14B-8692-16D9F718E35A}"/>
              </a:ext>
            </a:extLst>
          </p:cNvPr>
          <p:cNvGrpSpPr/>
          <p:nvPr/>
        </p:nvGrpSpPr>
        <p:grpSpPr>
          <a:xfrm>
            <a:off x="552676" y="3897596"/>
            <a:ext cx="2442179" cy="2137321"/>
            <a:chOff x="704381" y="1276905"/>
            <a:chExt cx="2396958" cy="2152094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D12F051-6439-DD4A-BA3C-D1EF88CDE087}"/>
                </a:ext>
              </a:extLst>
            </p:cNvPr>
            <p:cNvSpPr/>
            <p:nvPr/>
          </p:nvSpPr>
          <p:spPr bwMode="auto">
            <a:xfrm>
              <a:off x="704381" y="1588142"/>
              <a:ext cx="2396958" cy="1840857"/>
            </a:xfrm>
            <a:prstGeom prst="rect">
              <a:avLst/>
            </a:prstGeom>
            <a:noFill/>
            <a:ln w="9525" cap="sq" cmpd="sng" algn="ctr">
              <a:solidFill>
                <a:srgbClr val="A5A5A4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171450" lvl="0" indent="-171450" algn="just" fontAlgn="base">
                <a:lnSpc>
                  <a:spcPct val="92000"/>
                </a:lnSpc>
                <a:spcBef>
                  <a:spcPts val="150"/>
                </a:spcBef>
                <a:spcAft>
                  <a:spcPts val="150"/>
                </a:spcAft>
                <a:buSzPct val="110000"/>
                <a:buFont typeface="Wingdings" panose="05000000000000000000" pitchFamily="2" charset="2"/>
                <a:buChar char="§"/>
              </a:pPr>
              <a:r>
                <a:rPr lang="it-IT" sz="980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Strutturazione di operazioni </a:t>
              </a:r>
              <a:r>
                <a:rPr lang="it-IT" sz="980" i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ECM</a:t>
              </a:r>
              <a:r>
                <a:rPr lang="it-IT" sz="980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e </a:t>
              </a:r>
              <a:r>
                <a:rPr lang="it-IT" sz="980" i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DCM</a:t>
              </a:r>
              <a:r>
                <a:rPr lang="it-IT" sz="980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sul mercato AIM dove si posizione tra i primi </a:t>
              </a:r>
              <a:r>
                <a:rPr lang="it-IT" sz="980" i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Global Coordinator, NOMAD e </a:t>
              </a:r>
              <a:r>
                <a:rPr lang="it-IT" sz="980" i="1" kern="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Specialist</a:t>
              </a:r>
              <a:r>
                <a:rPr lang="it-IT" sz="980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in Italia per numero di operazioni concluse con successo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E6E1294-5911-9F42-ACB8-55D820AF8F8F}"/>
                </a:ext>
              </a:extLst>
            </p:cNvPr>
            <p:cNvGrpSpPr/>
            <p:nvPr/>
          </p:nvGrpSpPr>
          <p:grpSpPr>
            <a:xfrm>
              <a:off x="704382" y="1276905"/>
              <a:ext cx="2396957" cy="218939"/>
              <a:chOff x="704382" y="1271931"/>
              <a:chExt cx="2396957" cy="21893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923BA2D-8DF3-2A45-A369-45566080BD5B}"/>
                  </a:ext>
                </a:extLst>
              </p:cNvPr>
              <p:cNvSpPr/>
              <p:nvPr/>
            </p:nvSpPr>
            <p:spPr bwMode="auto">
              <a:xfrm>
                <a:off x="978496" y="1271931"/>
                <a:ext cx="1848728" cy="218939"/>
              </a:xfrm>
              <a:prstGeom prst="rect">
                <a:avLst/>
              </a:prstGeom>
              <a:noFill/>
              <a:ln w="19050" cap="flat" cmpd="sng" algn="ctr">
                <a:solidFill>
                  <a:srgbClr val="001E5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08000" tIns="46800" rIns="936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IT" sz="1000" b="1" i="1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Capital Market</a:t>
                </a:r>
                <a:r>
                  <a:rPr lang="it-IT" sz="1000" b="1" i="1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IT" sz="1000" b="1" i="1" ker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2108820-7465-E649-ADB3-372C3637DD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27225" y="1381400"/>
                <a:ext cx="274114" cy="0"/>
              </a:xfrm>
              <a:prstGeom prst="line">
                <a:avLst/>
              </a:prstGeom>
              <a:ln>
                <a:solidFill>
                  <a:srgbClr val="001E52"/>
                </a:solidFill>
                <a:headEnd type="none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6BE9F989-8FD4-4848-9294-CCB5F0340A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0800000">
                <a:off x="704382" y="1381400"/>
                <a:ext cx="274114" cy="0"/>
              </a:xfrm>
              <a:prstGeom prst="line">
                <a:avLst/>
              </a:prstGeom>
              <a:ln>
                <a:solidFill>
                  <a:srgbClr val="001E52"/>
                </a:solidFill>
                <a:headEnd type="none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AC74037-8212-2042-B438-947C29E7FC74}"/>
              </a:ext>
            </a:extLst>
          </p:cNvPr>
          <p:cNvGrpSpPr/>
          <p:nvPr/>
        </p:nvGrpSpPr>
        <p:grpSpPr>
          <a:xfrm>
            <a:off x="3343922" y="3897596"/>
            <a:ext cx="2442179" cy="2137321"/>
            <a:chOff x="704381" y="1276905"/>
            <a:chExt cx="2396958" cy="215209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D73D68B-AE56-684E-B3E5-597C1AAAC2B8}"/>
                </a:ext>
              </a:extLst>
            </p:cNvPr>
            <p:cNvSpPr/>
            <p:nvPr/>
          </p:nvSpPr>
          <p:spPr bwMode="auto">
            <a:xfrm>
              <a:off x="704381" y="1588142"/>
              <a:ext cx="2396958" cy="1840857"/>
            </a:xfrm>
            <a:prstGeom prst="rect">
              <a:avLst/>
            </a:prstGeom>
            <a:noFill/>
            <a:ln w="9525" cap="sq" cmpd="sng" algn="ctr">
              <a:solidFill>
                <a:srgbClr val="A5A5A4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171450" marR="0" indent="-171450" algn="just" fontAlgn="base">
                <a:lnSpc>
                  <a:spcPct val="92000"/>
                </a:lnSpc>
                <a:spcBef>
                  <a:spcPts val="150"/>
                </a:spcBef>
                <a:spcAft>
                  <a:spcPts val="150"/>
                </a:spcAft>
                <a:buClrTx/>
                <a:buSzPct val="110000"/>
                <a:buFont typeface="Wingdings" panose="05000000000000000000" pitchFamily="2" charset="2"/>
                <a:buChar char="§"/>
                <a:tabLst/>
              </a:pPr>
              <a:r>
                <a:rPr lang="it-IT" sz="980" kern="0">
                  <a:solidFill>
                    <a:srgbClr val="000000"/>
                  </a:solidFill>
                  <a:latin typeface="Calibri" panose="020F0502020204030204" pitchFamily="34" charset="0"/>
                </a:rPr>
                <a:t>Raccolta fondi presso operatori istituzionali sul mercato primario e secondario (Borsa Italiana e mercati finanziari europei), attività di </a:t>
              </a:r>
              <a:r>
                <a:rPr lang="it-IT" sz="980" i="1" kern="0" err="1">
                  <a:solidFill>
                    <a:srgbClr val="000000"/>
                  </a:solidFill>
                  <a:latin typeface="Calibri" panose="020F0502020204030204" pitchFamily="34" charset="0"/>
                </a:rPr>
                <a:t>Specialist</a:t>
              </a:r>
              <a:r>
                <a:rPr lang="it-IT" sz="980" i="1" kern="0">
                  <a:solidFill>
                    <a:srgbClr val="000000"/>
                  </a:solidFill>
                  <a:latin typeface="Calibri" panose="020F0502020204030204" pitchFamily="34" charset="0"/>
                </a:rPr>
                <a:t>, Corporate </a:t>
              </a:r>
              <a:r>
                <a:rPr lang="it-IT" sz="980" i="1" kern="0" err="1">
                  <a:solidFill>
                    <a:srgbClr val="000000"/>
                  </a:solidFill>
                  <a:latin typeface="Calibri" panose="020F0502020204030204" pitchFamily="34" charset="0"/>
                </a:rPr>
                <a:t>Broking</a:t>
              </a:r>
              <a:r>
                <a:rPr lang="it-IT" sz="980" i="1" ker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it-IT" sz="980" kern="0">
                  <a:solidFill>
                    <a:srgbClr val="000000"/>
                  </a:solidFill>
                  <a:latin typeface="Calibri" panose="020F0502020204030204" pitchFamily="34" charset="0"/>
                </a:rPr>
                <a:t>e di</a:t>
              </a:r>
              <a:r>
                <a:rPr lang="it-IT" sz="980" i="1" kern="0">
                  <a:solidFill>
                    <a:srgbClr val="000000"/>
                  </a:solidFill>
                  <a:latin typeface="Calibri" panose="020F0502020204030204" pitchFamily="34" charset="0"/>
                </a:rPr>
                <a:t> RTO</a:t>
              </a:r>
              <a:endParaRPr lang="en-IT" sz="980" i="1" ker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52ED903-E559-2843-AA63-865D105A9623}"/>
                </a:ext>
              </a:extLst>
            </p:cNvPr>
            <p:cNvGrpSpPr/>
            <p:nvPr/>
          </p:nvGrpSpPr>
          <p:grpSpPr>
            <a:xfrm>
              <a:off x="704382" y="1276905"/>
              <a:ext cx="2396957" cy="218939"/>
              <a:chOff x="704382" y="1271931"/>
              <a:chExt cx="2396957" cy="218939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03547B0-36E9-014A-B88C-245543319DE4}"/>
                  </a:ext>
                </a:extLst>
              </p:cNvPr>
              <p:cNvSpPr/>
              <p:nvPr/>
            </p:nvSpPr>
            <p:spPr bwMode="auto">
              <a:xfrm>
                <a:off x="978496" y="1271931"/>
                <a:ext cx="1848728" cy="218939"/>
              </a:xfrm>
              <a:prstGeom prst="rect">
                <a:avLst/>
              </a:prstGeom>
              <a:noFill/>
              <a:ln w="19050" cap="flat" cmpd="sng" algn="ctr">
                <a:solidFill>
                  <a:srgbClr val="001E5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08000" tIns="46800" rIns="936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T" sz="1000" b="1" i="1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Equity Sales &amp; Trading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F8B226C-7A37-824B-A232-0F15154CB1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27225" y="1381400"/>
                <a:ext cx="274114" cy="0"/>
              </a:xfrm>
              <a:prstGeom prst="line">
                <a:avLst/>
              </a:prstGeom>
              <a:ln>
                <a:solidFill>
                  <a:srgbClr val="001E52"/>
                </a:solidFill>
                <a:headEnd type="none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F65A8FB-E201-B142-B18C-B6C077613E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0800000">
                <a:off x="704382" y="1381400"/>
                <a:ext cx="274114" cy="0"/>
              </a:xfrm>
              <a:prstGeom prst="line">
                <a:avLst/>
              </a:prstGeom>
              <a:ln>
                <a:solidFill>
                  <a:srgbClr val="001E52"/>
                </a:solidFill>
                <a:headEnd type="none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4FEB023-3010-D743-B372-4D01693A5407}"/>
              </a:ext>
            </a:extLst>
          </p:cNvPr>
          <p:cNvGrpSpPr/>
          <p:nvPr/>
        </p:nvGrpSpPr>
        <p:grpSpPr>
          <a:xfrm>
            <a:off x="6135167" y="3897596"/>
            <a:ext cx="2442179" cy="2137321"/>
            <a:chOff x="704381" y="1276905"/>
            <a:chExt cx="2396958" cy="215209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7142639-FFCA-D441-8F9A-6B3055435F5F}"/>
                </a:ext>
              </a:extLst>
            </p:cNvPr>
            <p:cNvSpPr/>
            <p:nvPr/>
          </p:nvSpPr>
          <p:spPr bwMode="auto">
            <a:xfrm>
              <a:off x="704381" y="1588142"/>
              <a:ext cx="2396958" cy="1840857"/>
            </a:xfrm>
            <a:prstGeom prst="rect">
              <a:avLst/>
            </a:prstGeom>
            <a:noFill/>
            <a:ln w="9525" cap="sq" cmpd="sng" algn="ctr">
              <a:solidFill>
                <a:srgbClr val="A5A5A4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171450" marR="0" indent="-171450" algn="just" fontAlgn="base">
                <a:lnSpc>
                  <a:spcPct val="92000"/>
                </a:lnSpc>
                <a:spcBef>
                  <a:spcPts val="150"/>
                </a:spcBef>
                <a:spcAft>
                  <a:spcPts val="150"/>
                </a:spcAft>
                <a:buClrTx/>
                <a:buSzPct val="110000"/>
                <a:buFont typeface="Wingdings" panose="05000000000000000000" pitchFamily="2" charset="2"/>
                <a:buChar char="§"/>
                <a:tabLst/>
              </a:pPr>
              <a:r>
                <a:rPr lang="it-IT" sz="980" kern="0" err="1">
                  <a:solidFill>
                    <a:srgbClr val="000000"/>
                  </a:solidFill>
                  <a:latin typeface="Calibri" panose="020F0502020204030204" pitchFamily="34" charset="0"/>
                </a:rPr>
                <a:t>Integrae</a:t>
              </a:r>
              <a:r>
                <a:rPr lang="it-IT" sz="980" kern="0">
                  <a:solidFill>
                    <a:srgbClr val="000000"/>
                  </a:solidFill>
                  <a:latin typeface="Calibri" panose="020F0502020204030204" pitchFamily="34" charset="0"/>
                </a:rPr>
                <a:t> SIM è </a:t>
              </a:r>
              <a:r>
                <a:rPr lang="it-IT" sz="980" kern="0" err="1">
                  <a:solidFill>
                    <a:srgbClr val="000000"/>
                  </a:solidFill>
                  <a:latin typeface="Calibri" panose="020F0502020204030204" pitchFamily="34" charset="0"/>
                </a:rPr>
                <a:t>caraterizzata</a:t>
              </a:r>
              <a:r>
                <a:rPr lang="it-IT" sz="980" kern="0">
                  <a:solidFill>
                    <a:srgbClr val="000000"/>
                  </a:solidFill>
                  <a:latin typeface="Calibri" panose="020F0502020204030204" pitchFamily="34" charset="0"/>
                </a:rPr>
                <a:t> da un elevato </a:t>
              </a:r>
              <a:r>
                <a:rPr lang="it-IT" sz="980" i="1" kern="0">
                  <a:solidFill>
                    <a:srgbClr val="000000"/>
                  </a:solidFill>
                  <a:latin typeface="Calibri" panose="020F0502020204030204" pitchFamily="34" charset="0"/>
                </a:rPr>
                <a:t>standing</a:t>
              </a:r>
              <a:r>
                <a:rPr lang="it-IT" sz="980" kern="0">
                  <a:solidFill>
                    <a:srgbClr val="000000"/>
                  </a:solidFill>
                  <a:latin typeface="Calibri" panose="020F0502020204030204" pitchFamily="34" charset="0"/>
                </a:rPr>
                <a:t> nella produzione di valutazioni finanziarie indipendenti e di </a:t>
              </a:r>
              <a:r>
                <a:rPr lang="it-IT" sz="980" i="1" kern="0" err="1">
                  <a:solidFill>
                    <a:srgbClr val="000000"/>
                  </a:solidFill>
                  <a:latin typeface="Calibri" panose="020F0502020204030204" pitchFamily="34" charset="0"/>
                </a:rPr>
                <a:t>coverage</a:t>
              </a:r>
              <a:r>
                <a:rPr lang="it-IT" sz="980" kern="0">
                  <a:solidFill>
                    <a:srgbClr val="000000"/>
                  </a:solidFill>
                  <a:latin typeface="Calibri" panose="020F0502020204030204" pitchFamily="34" charset="0"/>
                </a:rPr>
                <a:t> continuativo sulle emittenti quotate in Italia ed in Europa</a:t>
              </a:r>
            </a:p>
            <a:p>
              <a:pPr marL="171450" marR="0" indent="-171450" algn="just" fontAlgn="base">
                <a:lnSpc>
                  <a:spcPct val="92000"/>
                </a:lnSpc>
                <a:spcBef>
                  <a:spcPts val="150"/>
                </a:spcBef>
                <a:spcAft>
                  <a:spcPts val="150"/>
                </a:spcAft>
                <a:buClrTx/>
                <a:buSzPct val="110000"/>
                <a:buFont typeface="Wingdings" panose="05000000000000000000" pitchFamily="2" charset="2"/>
                <a:buChar char="§"/>
                <a:tabLst/>
              </a:pPr>
              <a:endParaRPr lang="en-IT" sz="800" ker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05469F9-B076-2E4B-A884-3BEF4A247C35}"/>
                </a:ext>
              </a:extLst>
            </p:cNvPr>
            <p:cNvGrpSpPr/>
            <p:nvPr/>
          </p:nvGrpSpPr>
          <p:grpSpPr>
            <a:xfrm>
              <a:off x="704382" y="1276905"/>
              <a:ext cx="2396957" cy="218939"/>
              <a:chOff x="704382" y="1271931"/>
              <a:chExt cx="2396957" cy="218939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9774BF3-ABC0-C64B-9E2B-8D994C75B4C5}"/>
                  </a:ext>
                </a:extLst>
              </p:cNvPr>
              <p:cNvSpPr/>
              <p:nvPr/>
            </p:nvSpPr>
            <p:spPr bwMode="auto">
              <a:xfrm>
                <a:off x="978496" y="1271931"/>
                <a:ext cx="1848728" cy="218939"/>
              </a:xfrm>
              <a:prstGeom prst="rect">
                <a:avLst/>
              </a:prstGeom>
              <a:noFill/>
              <a:ln w="19050" cap="flat" cmpd="sng" algn="ctr">
                <a:solidFill>
                  <a:srgbClr val="001E5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08000" tIns="46800" rIns="936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indent="0"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IT" sz="1000" b="1" i="1" ker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Equity Research</a:t>
                </a: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DE10CCD-3D5A-E244-AB52-321CAC4598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27225" y="1381400"/>
                <a:ext cx="274114" cy="0"/>
              </a:xfrm>
              <a:prstGeom prst="line">
                <a:avLst/>
              </a:prstGeom>
              <a:ln>
                <a:solidFill>
                  <a:srgbClr val="001E52"/>
                </a:solidFill>
                <a:headEnd type="none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2CB2F4D-753D-9D47-BAC0-1B6DFFA94D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0800000">
                <a:off x="704382" y="1381400"/>
                <a:ext cx="274114" cy="0"/>
              </a:xfrm>
              <a:prstGeom prst="line">
                <a:avLst/>
              </a:prstGeom>
              <a:ln>
                <a:solidFill>
                  <a:srgbClr val="001E52"/>
                </a:solidFill>
                <a:headEnd type="none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4F505B7-DA8B-CE4F-BF84-EFE0B57F36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996" y="5105355"/>
            <a:ext cx="760046" cy="24169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D790520-02D5-F149-9927-70A94B02B9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893" y="5690958"/>
            <a:ext cx="988252" cy="24848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E7D1720E-3FC9-5F41-9F2A-3E3627E3CC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9" t="4537" r="15965" b="7141"/>
          <a:stretch/>
        </p:blipFill>
        <p:spPr>
          <a:xfrm>
            <a:off x="1323663" y="5375976"/>
            <a:ext cx="837400" cy="26586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61C6F4F-1BEB-D743-97F5-98094CBEB0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96" y="5690958"/>
            <a:ext cx="636077" cy="248486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65D8BC2-87D6-264F-83ED-9B6B482D9E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0286" y="5396625"/>
            <a:ext cx="734520" cy="2883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6F57641-0CDA-C84A-9812-82350B396B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447" y="5024656"/>
            <a:ext cx="724579" cy="40254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59B2D6D-F286-0244-A435-784D190B65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069" y="5067316"/>
            <a:ext cx="689143" cy="31722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7190E96-036A-0A42-8128-6C858091539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355" y="5464680"/>
            <a:ext cx="464762" cy="46476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00DE6191-708E-154F-8A6F-85F452934EA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517" y="5430938"/>
            <a:ext cx="532247" cy="532247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75725F4-6EB4-1646-B9AD-5064FADE65B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076" y="5048906"/>
            <a:ext cx="789103" cy="30327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D02F5A6-39A9-B547-A48C-5E39A4927F1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489" y="4939874"/>
            <a:ext cx="947012" cy="52133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3A1B441-8B10-C14F-831A-65BD006F2B8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052" y="5184012"/>
            <a:ext cx="897758" cy="563729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EFC84EF-3A6A-664D-98E8-EF2CE52FF93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752" y="5527945"/>
            <a:ext cx="496163" cy="391555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B275FA8-9583-CA48-85C4-CC6A4EFC9D9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29" t="19083" r="18755" b="16983"/>
          <a:stretch/>
        </p:blipFill>
        <p:spPr>
          <a:xfrm>
            <a:off x="7818799" y="5527945"/>
            <a:ext cx="363077" cy="401497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3534DB67-EA8F-4E75-ADD0-0F1D934F80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2" y="5118340"/>
            <a:ext cx="759600" cy="22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30178-01AD-9A42-A66C-970B79510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98" y="1"/>
            <a:ext cx="9147698" cy="6858000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FD013C07-AE92-4C30-8B8E-2898438A65A7}"/>
              </a:ext>
            </a:extLst>
          </p:cNvPr>
          <p:cNvSpPr/>
          <p:nvPr/>
        </p:nvSpPr>
        <p:spPr>
          <a:xfrm>
            <a:off x="0" y="1"/>
            <a:ext cx="9144001" cy="685800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tx1">
              <a:lumMod val="50000"/>
              <a:alpha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3C9F3F3-E45D-6C46-9165-45E2E50F1B5C}"/>
              </a:ext>
            </a:extLst>
          </p:cNvPr>
          <p:cNvSpPr txBox="1">
            <a:spLocks/>
          </p:cNvSpPr>
          <p:nvPr/>
        </p:nvSpPr>
        <p:spPr>
          <a:xfrm>
            <a:off x="1598854" y="5425912"/>
            <a:ext cx="703162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just">
              <a:lnSpc>
                <a:spcPct val="100000"/>
              </a:lnSpc>
              <a:spcBef>
                <a:spcPts val="100"/>
              </a:spcBef>
              <a:tabLst>
                <a:tab pos="1972310" algn="l"/>
              </a:tabLst>
            </a:pPr>
            <a:r>
              <a:rPr lang="it-IT" sz="3600" b="1" spc="695" dirty="0">
                <a:solidFill>
                  <a:schemeClr val="bg1"/>
                </a:solidFill>
                <a:latin typeface="+mn-lt"/>
                <a:cs typeface="Calibri"/>
              </a:rPr>
              <a:t>Track Record</a:t>
            </a: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97015E92-5C0D-3E4C-AAD5-5EC3744CB968}"/>
              </a:ext>
            </a:extLst>
          </p:cNvPr>
          <p:cNvSpPr txBox="1">
            <a:spLocks/>
          </p:cNvSpPr>
          <p:nvPr/>
        </p:nvSpPr>
        <p:spPr>
          <a:xfrm>
            <a:off x="0" y="5425912"/>
            <a:ext cx="132111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lnSpc>
                <a:spcPct val="100000"/>
              </a:lnSpc>
              <a:spcBef>
                <a:spcPts val="100"/>
              </a:spcBef>
              <a:tabLst>
                <a:tab pos="1972310" algn="l"/>
              </a:tabLst>
            </a:pPr>
            <a:r>
              <a:rPr lang="it-IT" sz="3600" spc="670">
                <a:solidFill>
                  <a:schemeClr val="bg1"/>
                </a:solidFill>
                <a:latin typeface="+mn-lt"/>
                <a:cs typeface="Calibri"/>
              </a:rPr>
              <a:t>2.</a:t>
            </a:r>
            <a:endParaRPr lang="it-IT" sz="360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F4D2A27-08F7-AB4B-825D-EF90B1C64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119" y="1152000"/>
            <a:ext cx="45719" cy="4778375"/>
          </a:xfrm>
          <a:prstGeom prst="rect">
            <a:avLst/>
          </a:prstGeom>
          <a:solidFill>
            <a:srgbClr val="1B6565"/>
          </a:solidFill>
          <a:ln w="19050" algn="ctr">
            <a:noFill/>
            <a:miter lim="800000"/>
            <a:headEnd/>
            <a:tailEnd/>
          </a:ln>
        </p:spPr>
        <p:txBody>
          <a:bodyPr wrap="none" lIns="108000" tIns="46800" rIns="93600" bIns="46800" anchor="ctr"/>
          <a:lstStyle/>
          <a:p>
            <a:endParaRPr lang="it-IT" sz="1800"/>
          </a:p>
        </p:txBody>
      </p:sp>
      <p:pic>
        <p:nvPicPr>
          <p:cNvPr id="9" name="Immagine 13">
            <a:extLst>
              <a:ext uri="{FF2B5EF4-FFF2-40B4-BE49-F238E27FC236}">
                <a16:creationId xmlns:a16="http://schemas.microsoft.com/office/drawing/2014/main" id="{A41E0DFE-1151-4E1C-960B-F13E56A27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5" y="6266568"/>
            <a:ext cx="569443" cy="5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54">
            <a:extLst>
              <a:ext uri="{FF2B5EF4-FFF2-40B4-BE49-F238E27FC236}">
                <a16:creationId xmlns:a16="http://schemas.microsoft.com/office/drawing/2014/main" id="{C1A4185C-0A42-504C-98E1-D37042B18582}"/>
              </a:ext>
            </a:extLst>
          </p:cNvPr>
          <p:cNvSpPr/>
          <p:nvPr/>
        </p:nvSpPr>
        <p:spPr bwMode="auto">
          <a:xfrm>
            <a:off x="379996" y="935837"/>
            <a:ext cx="8375621" cy="212400"/>
          </a:xfrm>
          <a:prstGeom prst="rect">
            <a:avLst/>
          </a:prstGeom>
          <a:solidFill>
            <a:srgbClr val="1F4C4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1400" i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Focus sulle ultime operazioni di Arkios Italy nell’M&amp;A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0D297821-E4CC-B144-A315-7337CDD39190}"/>
              </a:ext>
            </a:extLst>
          </p:cNvPr>
          <p:cNvSpPr txBox="1">
            <a:spLocks/>
          </p:cNvSpPr>
          <p:nvPr/>
        </p:nvSpPr>
        <p:spPr>
          <a:xfrm>
            <a:off x="8359917" y="6416508"/>
            <a:ext cx="477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7FA093-08D2-4C92-9244-133F8DBF1981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24B64E5-D682-424F-AE58-5E5B3E13C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M&amp;A Track Record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it-IT" sz="1400" b="0" i="1" u="none" strike="noStrike" kern="1200" cap="none" spc="0" normalizeH="0" baseline="0" noProof="0">
                <a:ln>
                  <a:noFill/>
                </a:ln>
                <a:solidFill>
                  <a:srgbClr val="00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2021/2022</a:t>
            </a:r>
            <a:endParaRPr lang="it-IT" sz="1600" b="0" i="1" dirty="0">
              <a:solidFill>
                <a:srgbClr val="004C4C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12FBF9-CEF3-40D9-40E3-28E82FB3700D}"/>
              </a:ext>
            </a:extLst>
          </p:cNvPr>
          <p:cNvGrpSpPr/>
          <p:nvPr/>
        </p:nvGrpSpPr>
        <p:grpSpPr>
          <a:xfrm>
            <a:off x="398102" y="3818489"/>
            <a:ext cx="3913348" cy="2230092"/>
            <a:chOff x="4832550" y="3818489"/>
            <a:chExt cx="3913348" cy="22300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A0FD86B-F2CC-3447-E935-156C02F137F8}"/>
                </a:ext>
              </a:extLst>
            </p:cNvPr>
            <p:cNvGrpSpPr/>
            <p:nvPr/>
          </p:nvGrpSpPr>
          <p:grpSpPr>
            <a:xfrm>
              <a:off x="7066472" y="3818489"/>
              <a:ext cx="1679426" cy="2230092"/>
              <a:chOff x="7066472" y="1336738"/>
              <a:chExt cx="1679426" cy="2230092"/>
            </a:xfrm>
          </p:grpSpPr>
          <p:sp>
            <p:nvSpPr>
              <p:cNvPr id="107" name="Rettangolo 21">
                <a:extLst>
                  <a:ext uri="{FF2B5EF4-FFF2-40B4-BE49-F238E27FC236}">
                    <a16:creationId xmlns:a16="http://schemas.microsoft.com/office/drawing/2014/main" id="{492FE590-9B8A-42EC-AA3F-A7438F3CDA13}"/>
                  </a:ext>
                </a:extLst>
              </p:cNvPr>
              <p:cNvSpPr/>
              <p:nvPr/>
            </p:nvSpPr>
            <p:spPr bwMode="auto">
              <a:xfrm>
                <a:off x="7066472" y="2970711"/>
                <a:ext cx="1679426" cy="59611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  <a:defRPr/>
                </a:pPr>
                <a:r>
                  <a:rPr lang="it-IT" altLang="it-IT" sz="800">
                    <a:solidFill>
                      <a:srgbClr val="3A3A3A"/>
                    </a:solidFill>
                    <a:latin typeface="Calibri" panose="020F0502020204030204" pitchFamily="34" charset="0"/>
                  </a:rPr>
                  <a:t>Pomona Farming ha acquisito il 65% di </a:t>
                </a:r>
                <a:r>
                  <a:rPr lang="it-IT" altLang="it-IT" sz="800" err="1">
                    <a:solidFill>
                      <a:srgbClr val="3A3A3A"/>
                    </a:solidFill>
                    <a:latin typeface="Calibri" panose="020F0502020204030204" pitchFamily="34" charset="0"/>
                  </a:rPr>
                  <a:t>Alfrus</a:t>
                </a:r>
                <a:r>
                  <a:rPr lang="it-IT" altLang="it-IT" sz="800">
                    <a:solidFill>
                      <a:srgbClr val="3A3A3A"/>
                    </a:solidFill>
                    <a:latin typeface="Calibri" panose="020F0502020204030204" pitchFamily="34" charset="0"/>
                  </a:rPr>
                  <a:t> S.r.l. società specializzata nella lavorazione delle mandorle</a:t>
                </a:r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0B26279A-603B-43A0-9362-2A8264CE1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65554" y="1343915"/>
                <a:ext cx="207295" cy="211826"/>
              </a:xfrm>
              <a:prstGeom prst="rect">
                <a:avLst/>
              </a:prstGeom>
            </p:spPr>
          </p:pic>
          <p:sp>
            <p:nvSpPr>
              <p:cNvPr id="21" name="Rettangolo 36">
                <a:extLst>
                  <a:ext uri="{FF2B5EF4-FFF2-40B4-BE49-F238E27FC236}">
                    <a16:creationId xmlns:a16="http://schemas.microsoft.com/office/drawing/2014/main" id="{81B39526-FC14-4BC5-8AFE-73713E4265AD}"/>
                  </a:ext>
                </a:extLst>
              </p:cNvPr>
              <p:cNvSpPr/>
              <p:nvPr/>
            </p:nvSpPr>
            <p:spPr>
              <a:xfrm>
                <a:off x="7066472" y="1336738"/>
                <a:ext cx="1679426" cy="1588951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B7BE117-26B6-48CE-9E1D-057357E921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2809" y="1555599"/>
                <a:ext cx="1526752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171FDC2-DE4E-4636-9A40-0D7EF72CA7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2809" y="2697106"/>
                <a:ext cx="1526752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sellaDiTesto 33">
                <a:extLst>
                  <a:ext uri="{FF2B5EF4-FFF2-40B4-BE49-F238E27FC236}">
                    <a16:creationId xmlns:a16="http://schemas.microsoft.com/office/drawing/2014/main" id="{9D976B36-6DF3-4562-802F-438B4CDA2C59}"/>
                  </a:ext>
                </a:extLst>
              </p:cNvPr>
              <p:cNvSpPr txBox="1"/>
              <p:nvPr/>
            </p:nvSpPr>
            <p:spPr>
              <a:xfrm>
                <a:off x="7082064" y="2181986"/>
                <a:ext cx="1648243" cy="83998"/>
              </a:xfrm>
              <a:prstGeom prst="rect">
                <a:avLst/>
              </a:prstGeom>
              <a:noFill/>
            </p:spPr>
            <p:txBody>
              <a:bodyPr wrap="square" lIns="36000" tIns="0" rIns="3600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700" i="1" dirty="0"/>
                  <a:t>Active in the processing of almond-based ingredients</a:t>
                </a:r>
              </a:p>
            </p:txBody>
          </p:sp>
          <p:sp>
            <p:nvSpPr>
              <p:cNvPr id="27" name="CasellaDiTesto 33">
                <a:extLst>
                  <a:ext uri="{FF2B5EF4-FFF2-40B4-BE49-F238E27FC236}">
                    <a16:creationId xmlns:a16="http://schemas.microsoft.com/office/drawing/2014/main" id="{50A20E72-AD97-46A8-A78D-2DA26C9E61BC}"/>
                  </a:ext>
                </a:extLst>
              </p:cNvPr>
              <p:cNvSpPr txBox="1"/>
              <p:nvPr/>
            </p:nvSpPr>
            <p:spPr>
              <a:xfrm>
                <a:off x="7082064" y="2721300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/>
                  <a:t>December 2021</a:t>
                </a:r>
              </a:p>
            </p:txBody>
          </p:sp>
          <p:sp>
            <p:nvSpPr>
              <p:cNvPr id="28" name="CasellaDiTesto 33">
                <a:extLst>
                  <a:ext uri="{FF2B5EF4-FFF2-40B4-BE49-F238E27FC236}">
                    <a16:creationId xmlns:a16="http://schemas.microsoft.com/office/drawing/2014/main" id="{4D4345A5-031B-4414-8773-BDF1945D575F}"/>
                  </a:ext>
                </a:extLst>
              </p:cNvPr>
              <p:cNvSpPr txBox="1"/>
              <p:nvPr/>
            </p:nvSpPr>
            <p:spPr>
              <a:xfrm>
                <a:off x="7082064" y="1814248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 dirty="0"/>
                  <a:t>Acquired 65% of </a:t>
                </a:r>
                <a:r>
                  <a:rPr lang="en-US" sz="800" b="1" i="1" dirty="0" err="1"/>
                  <a:t>Alfrus</a:t>
                </a:r>
                <a:r>
                  <a:rPr lang="en-US" sz="800" b="1" i="1" dirty="0"/>
                  <a:t> </a:t>
                </a:r>
                <a:r>
                  <a:rPr lang="en-US" sz="800" b="1" i="1" dirty="0" err="1"/>
                  <a:t>S.r.l</a:t>
                </a:r>
                <a:r>
                  <a:rPr lang="en-US" sz="800" b="1" i="1" dirty="0"/>
                  <a:t>.</a:t>
                </a:r>
              </a:p>
            </p:txBody>
          </p:sp>
          <p:sp>
            <p:nvSpPr>
              <p:cNvPr id="37" name="CasellaDiTesto 33">
                <a:extLst>
                  <a:ext uri="{FF2B5EF4-FFF2-40B4-BE49-F238E27FC236}">
                    <a16:creationId xmlns:a16="http://schemas.microsoft.com/office/drawing/2014/main" id="{09DC0867-0229-4657-8EB5-2693E800006B}"/>
                  </a:ext>
                </a:extLst>
              </p:cNvPr>
              <p:cNvSpPr txBox="1"/>
              <p:nvPr/>
            </p:nvSpPr>
            <p:spPr>
              <a:xfrm>
                <a:off x="7082064" y="2824389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/>
                  <a:t>Sell-side Advisor</a:t>
                </a:r>
              </a:p>
            </p:txBody>
          </p:sp>
          <p:sp>
            <p:nvSpPr>
              <p:cNvPr id="68" name="CasellaDiTesto 33">
                <a:extLst>
                  <a:ext uri="{FF2B5EF4-FFF2-40B4-BE49-F238E27FC236}">
                    <a16:creationId xmlns:a16="http://schemas.microsoft.com/office/drawing/2014/main" id="{B9B1972D-91C6-4CEF-8115-40B89223584E}"/>
                  </a:ext>
                </a:extLst>
              </p:cNvPr>
              <p:cNvSpPr txBox="1"/>
              <p:nvPr/>
            </p:nvSpPr>
            <p:spPr>
              <a:xfrm>
                <a:off x="7343299" y="2355677"/>
                <a:ext cx="1125772" cy="6310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i="1"/>
                  <a:t>Complementary advisors:</a:t>
                </a:r>
              </a:p>
            </p:txBody>
          </p:sp>
          <p:pic>
            <p:nvPicPr>
              <p:cNvPr id="72" name="Picture 2" descr="Alma Iura | 5° Convegno Nazionale di Giurimetria, Banca e Finanza">
                <a:extLst>
                  <a:ext uri="{FF2B5EF4-FFF2-40B4-BE49-F238E27FC236}">
                    <a16:creationId xmlns:a16="http://schemas.microsoft.com/office/drawing/2014/main" id="{ADE1DE33-6589-4511-8532-06A10DB323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08601" y="2544430"/>
                <a:ext cx="352224" cy="121298"/>
              </a:xfrm>
              <a:prstGeom prst="rect">
                <a:avLst/>
              </a:prstGeom>
            </p:spPr>
          </p:pic>
          <p:pic>
            <p:nvPicPr>
              <p:cNvPr id="147" name="Picture 4" descr="Pomona Farming is Responsible Agriculture | Pomona Farming">
                <a:extLst>
                  <a:ext uri="{FF2B5EF4-FFF2-40B4-BE49-F238E27FC236}">
                    <a16:creationId xmlns:a16="http://schemas.microsoft.com/office/drawing/2014/main" id="{0690DABE-1202-485C-B42E-DB1A97B60D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7489" y="1666622"/>
                <a:ext cx="398801" cy="99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6" descr="PSP Investments Posts 10.7% 10-Year Annualized Rate of Return as Net Assets  Under Management Grow by 9.7% to $168 Billion in Fiscal Year 2019">
                <a:extLst>
                  <a:ext uri="{FF2B5EF4-FFF2-40B4-BE49-F238E27FC236}">
                    <a16:creationId xmlns:a16="http://schemas.microsoft.com/office/drawing/2014/main" id="{84F8BEBA-8CFD-4DC1-9E9D-71E47CEF0A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5700" y="1628380"/>
                <a:ext cx="268911" cy="140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Afrus | Distribuito da Elle&amp;amp;Elle srl - Materie Prime alimentari">
                <a:extLst>
                  <a:ext uri="{FF2B5EF4-FFF2-40B4-BE49-F238E27FC236}">
                    <a16:creationId xmlns:a16="http://schemas.microsoft.com/office/drawing/2014/main" id="{7F3A51F1-0437-40D1-AF6E-BC0401E7C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46" t="14555" r="24008" b="29844"/>
              <a:stretch/>
            </p:blipFill>
            <p:spPr bwMode="auto">
              <a:xfrm>
                <a:off x="7774451" y="1911068"/>
                <a:ext cx="297476" cy="195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8" descr="Bird &amp;amp; Bird - Press Release 2018 - DEFeND Project">
                <a:extLst>
                  <a:ext uri="{FF2B5EF4-FFF2-40B4-BE49-F238E27FC236}">
                    <a16:creationId xmlns:a16="http://schemas.microsoft.com/office/drawing/2014/main" id="{88F655B2-E1FF-48B2-B63D-DCF37CC92D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5" t="36415" r="6554" b="45936"/>
              <a:stretch/>
            </p:blipFill>
            <p:spPr bwMode="auto">
              <a:xfrm>
                <a:off x="7467493" y="2480439"/>
                <a:ext cx="312062" cy="63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10" descr="Home | Davies">
                <a:extLst>
                  <a:ext uri="{FF2B5EF4-FFF2-40B4-BE49-F238E27FC236}">
                    <a16:creationId xmlns:a16="http://schemas.microsoft.com/office/drawing/2014/main" id="{0C24AA8F-F72B-424A-A79F-19194F834E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5" t="31262" r="8472" b="32619"/>
              <a:stretch/>
            </p:blipFill>
            <p:spPr bwMode="auto">
              <a:xfrm>
                <a:off x="7223485" y="2596321"/>
                <a:ext cx="302750" cy="68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14" descr="PwC - Borsa Italiana">
                <a:extLst>
                  <a:ext uri="{FF2B5EF4-FFF2-40B4-BE49-F238E27FC236}">
                    <a16:creationId xmlns:a16="http://schemas.microsoft.com/office/drawing/2014/main" id="{626096CB-31B0-4888-AB17-5CD5782F7D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53" b="18491"/>
              <a:stretch/>
            </p:blipFill>
            <p:spPr bwMode="auto">
              <a:xfrm>
                <a:off x="8071927" y="2429341"/>
                <a:ext cx="193406" cy="118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16">
                <a:extLst>
                  <a:ext uri="{FF2B5EF4-FFF2-40B4-BE49-F238E27FC236}">
                    <a16:creationId xmlns:a16="http://schemas.microsoft.com/office/drawing/2014/main" id="{8E0E7228-3DD0-4FAC-9E00-DC244E745D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7225" y="2581057"/>
                <a:ext cx="357920" cy="58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B603AE4-4168-ED97-E1EE-47293087570C}"/>
                </a:ext>
              </a:extLst>
            </p:cNvPr>
            <p:cNvGrpSpPr/>
            <p:nvPr/>
          </p:nvGrpSpPr>
          <p:grpSpPr>
            <a:xfrm>
              <a:off x="4832550" y="3818489"/>
              <a:ext cx="1679426" cy="2230092"/>
              <a:chOff x="4849248" y="1336738"/>
              <a:chExt cx="1679426" cy="2230092"/>
            </a:xfrm>
          </p:grpSpPr>
          <p:pic>
            <p:nvPicPr>
              <p:cNvPr id="158" name="Picture 129">
                <a:extLst>
                  <a:ext uri="{FF2B5EF4-FFF2-40B4-BE49-F238E27FC236}">
                    <a16:creationId xmlns:a16="http://schemas.microsoft.com/office/drawing/2014/main" id="{5C266D1A-9667-645A-C3C5-84BF5251E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48330" y="1343915"/>
                <a:ext cx="207295" cy="211826"/>
              </a:xfrm>
              <a:prstGeom prst="rect">
                <a:avLst/>
              </a:prstGeom>
            </p:spPr>
          </p:pic>
          <p:sp>
            <p:nvSpPr>
              <p:cNvPr id="160" name="Rettangolo 21">
                <a:extLst>
                  <a:ext uri="{FF2B5EF4-FFF2-40B4-BE49-F238E27FC236}">
                    <a16:creationId xmlns:a16="http://schemas.microsoft.com/office/drawing/2014/main" id="{88A94B12-AD42-7475-2150-0E057DC7D7A7}"/>
                  </a:ext>
                </a:extLst>
              </p:cNvPr>
              <p:cNvSpPr/>
              <p:nvPr/>
            </p:nvSpPr>
            <p:spPr bwMode="auto">
              <a:xfrm>
                <a:off x="4849248" y="2970711"/>
                <a:ext cx="1679426" cy="59611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  <a:defRPr/>
                </a:pPr>
                <a:r>
                  <a:rPr lang="it-IT" altLang="it-IT" sz="800" dirty="0" err="1">
                    <a:solidFill>
                      <a:srgbClr val="3A3A3A"/>
                    </a:solidFill>
                    <a:latin typeface="Calibri" panose="020F0502020204030204" pitchFamily="34" charset="0"/>
                  </a:rPr>
                  <a:t>Gade</a:t>
                </a:r>
                <a:r>
                  <a:rPr lang="it-IT" altLang="it-IT" sz="800" dirty="0">
                    <a:solidFill>
                      <a:srgbClr val="3A3A3A"/>
                    </a:solidFill>
                    <a:latin typeface="Calibri" panose="020F0502020204030204" pitchFamily="34" charset="0"/>
                  </a:rPr>
                  <a:t> e Jean Perrot (</a:t>
                </a:r>
                <a:r>
                  <a:rPr lang="it-IT" altLang="it-IT" sz="800" dirty="0" err="1">
                    <a:solidFill>
                      <a:srgbClr val="3A3A3A"/>
                    </a:solidFill>
                    <a:latin typeface="Calibri" panose="020F0502020204030204" pitchFamily="34" charset="0"/>
                  </a:rPr>
                  <a:t>Pinette</a:t>
                </a:r>
                <a:r>
                  <a:rPr lang="it-IT" altLang="it-IT" sz="800" dirty="0">
                    <a:solidFill>
                      <a:srgbClr val="3A3A3A"/>
                    </a:solidFill>
                    <a:latin typeface="Calibri" panose="020F0502020204030204" pitchFamily="34" charset="0"/>
                  </a:rPr>
                  <a:t> Pei), società attive nella progettazione e produzione di presse piegatrici e cesoie uniscono le forze per dar vita a un’importante partnership industriale  </a:t>
                </a:r>
              </a:p>
            </p:txBody>
          </p:sp>
          <p:sp>
            <p:nvSpPr>
              <p:cNvPr id="161" name="Rettangolo 36">
                <a:extLst>
                  <a:ext uri="{FF2B5EF4-FFF2-40B4-BE49-F238E27FC236}">
                    <a16:creationId xmlns:a16="http://schemas.microsoft.com/office/drawing/2014/main" id="{7A22C5C6-94C2-A690-5C3F-000B29AD4B9C}"/>
                  </a:ext>
                </a:extLst>
              </p:cNvPr>
              <p:cNvSpPr/>
              <p:nvPr/>
            </p:nvSpPr>
            <p:spPr>
              <a:xfrm>
                <a:off x="4849248" y="1336738"/>
                <a:ext cx="1679426" cy="1588951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62" name="Straight Connector 132">
                <a:extLst>
                  <a:ext uri="{FF2B5EF4-FFF2-40B4-BE49-F238E27FC236}">
                    <a16:creationId xmlns:a16="http://schemas.microsoft.com/office/drawing/2014/main" id="{F3014936-9EE1-A6AD-9620-5A5E2C8088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5585" y="1555599"/>
                <a:ext cx="1526752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33">
                <a:extLst>
                  <a:ext uri="{FF2B5EF4-FFF2-40B4-BE49-F238E27FC236}">
                    <a16:creationId xmlns:a16="http://schemas.microsoft.com/office/drawing/2014/main" id="{9FA366A0-56DB-E6DF-5530-F1D5F058E2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5585" y="2697106"/>
                <a:ext cx="1526752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CasellaDiTesto 33">
                <a:extLst>
                  <a:ext uri="{FF2B5EF4-FFF2-40B4-BE49-F238E27FC236}">
                    <a16:creationId xmlns:a16="http://schemas.microsoft.com/office/drawing/2014/main" id="{1EA7142F-113D-4ED5-1440-58A3C05A852D}"/>
                  </a:ext>
                </a:extLst>
              </p:cNvPr>
              <p:cNvSpPr txBox="1"/>
              <p:nvPr/>
            </p:nvSpPr>
            <p:spPr>
              <a:xfrm>
                <a:off x="4864840" y="2181986"/>
                <a:ext cx="1648243" cy="83998"/>
              </a:xfrm>
              <a:prstGeom prst="rect">
                <a:avLst/>
              </a:prstGeom>
              <a:noFill/>
            </p:spPr>
            <p:txBody>
              <a:bodyPr wrap="square" lIns="36000" tIns="0" rIns="36000" bIns="0" rtlCol="0" anchor="ctr" anchorCtr="0">
                <a:noAutofit/>
              </a:bodyPr>
              <a:lstStyle/>
              <a:p>
                <a:pPr algn="ctr"/>
                <a:r>
                  <a:rPr lang="en-US" sz="700" b="1" i="1" dirty="0"/>
                  <a:t>Active in the design and manufacture of press brakes and custom shears</a:t>
                </a:r>
              </a:p>
            </p:txBody>
          </p:sp>
          <p:sp>
            <p:nvSpPr>
              <p:cNvPr id="175" name="CasellaDiTesto 33">
                <a:extLst>
                  <a:ext uri="{FF2B5EF4-FFF2-40B4-BE49-F238E27FC236}">
                    <a16:creationId xmlns:a16="http://schemas.microsoft.com/office/drawing/2014/main" id="{3B20F7F6-0C74-C5D4-1667-FA06E3D0F92E}"/>
                  </a:ext>
                </a:extLst>
              </p:cNvPr>
              <p:cNvSpPr txBox="1"/>
              <p:nvPr/>
            </p:nvSpPr>
            <p:spPr>
              <a:xfrm>
                <a:off x="4864840" y="2721300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 dirty="0"/>
                  <a:t>May 2022</a:t>
                </a:r>
              </a:p>
            </p:txBody>
          </p:sp>
          <p:sp>
            <p:nvSpPr>
              <p:cNvPr id="176" name="CasellaDiTesto 33">
                <a:extLst>
                  <a:ext uri="{FF2B5EF4-FFF2-40B4-BE49-F238E27FC236}">
                    <a16:creationId xmlns:a16="http://schemas.microsoft.com/office/drawing/2014/main" id="{DD55130D-76F8-0F16-6D6A-C82E15FFF5A5}"/>
                  </a:ext>
                </a:extLst>
              </p:cNvPr>
              <p:cNvSpPr txBox="1"/>
              <p:nvPr/>
            </p:nvSpPr>
            <p:spPr>
              <a:xfrm>
                <a:off x="4864840" y="1814248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dirty="0"/>
                  <a:t>Join forces to establish an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sz="800" b="1" dirty="0"/>
                  <a:t>Industrial partnership</a:t>
                </a:r>
              </a:p>
            </p:txBody>
          </p:sp>
          <p:sp>
            <p:nvSpPr>
              <p:cNvPr id="178" name="CasellaDiTesto 33">
                <a:extLst>
                  <a:ext uri="{FF2B5EF4-FFF2-40B4-BE49-F238E27FC236}">
                    <a16:creationId xmlns:a16="http://schemas.microsoft.com/office/drawing/2014/main" id="{BC3B28EF-7BCC-9208-68F1-6BF9BA096919}"/>
                  </a:ext>
                </a:extLst>
              </p:cNvPr>
              <p:cNvSpPr txBox="1"/>
              <p:nvPr/>
            </p:nvSpPr>
            <p:spPr>
              <a:xfrm>
                <a:off x="4864840" y="2824389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700" b="1" i="1" dirty="0"/>
                  <a:t>Buy-side Advisor</a:t>
                </a:r>
                <a:endParaRPr lang="en-US" sz="800" b="1" i="1" dirty="0"/>
              </a:p>
            </p:txBody>
          </p:sp>
          <p:sp>
            <p:nvSpPr>
              <p:cNvPr id="181" name="CasellaDiTesto 33">
                <a:extLst>
                  <a:ext uri="{FF2B5EF4-FFF2-40B4-BE49-F238E27FC236}">
                    <a16:creationId xmlns:a16="http://schemas.microsoft.com/office/drawing/2014/main" id="{758D8C84-71FE-DC86-D4FF-E91872A7DB14}"/>
                  </a:ext>
                </a:extLst>
              </p:cNvPr>
              <p:cNvSpPr txBox="1"/>
              <p:nvPr/>
            </p:nvSpPr>
            <p:spPr>
              <a:xfrm>
                <a:off x="5126075" y="2355677"/>
                <a:ext cx="1125772" cy="6310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i="1"/>
                  <a:t>Complementary advisors:</a:t>
                </a:r>
              </a:p>
            </p:txBody>
          </p:sp>
          <p:pic>
            <p:nvPicPr>
              <p:cNvPr id="295" name="Picture 2" descr="PINETTE PEI – Industrial Engineering and Equipment Supplier">
                <a:extLst>
                  <a:ext uri="{FF2B5EF4-FFF2-40B4-BE49-F238E27FC236}">
                    <a16:creationId xmlns:a16="http://schemas.microsoft.com/office/drawing/2014/main" id="{1AC9DBE0-5456-9639-CD08-847790C515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2473" y="1600649"/>
                <a:ext cx="352977" cy="130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556" descr="Logo&#10;&#10;Description automatically generated">
                <a:extLst>
                  <a:ext uri="{FF2B5EF4-FFF2-40B4-BE49-F238E27FC236}">
                    <a16:creationId xmlns:a16="http://schemas.microsoft.com/office/drawing/2014/main" id="{3735E623-F573-EAED-0743-CE87AA931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7170" y="1939885"/>
                <a:ext cx="403583" cy="159332"/>
              </a:xfrm>
              <a:prstGeom prst="rect">
                <a:avLst/>
              </a:prstGeom>
            </p:spPr>
          </p:pic>
          <p:pic>
            <p:nvPicPr>
              <p:cNvPr id="301" name="Picture 566" descr="Logo&#10;&#10;Description automatically generated">
                <a:extLst>
                  <a:ext uri="{FF2B5EF4-FFF2-40B4-BE49-F238E27FC236}">
                    <a16:creationId xmlns:a16="http://schemas.microsoft.com/office/drawing/2014/main" id="{B2A3A476-5D67-74D9-B763-ABE94F48D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7331" y="2443418"/>
                <a:ext cx="115595" cy="137752"/>
              </a:xfrm>
              <a:prstGeom prst="rect">
                <a:avLst/>
              </a:prstGeom>
            </p:spPr>
          </p:pic>
          <p:pic>
            <p:nvPicPr>
              <p:cNvPr id="302" name="Picture 567" descr="Logo&#10;&#10;Description automatically generated">
                <a:extLst>
                  <a:ext uri="{FF2B5EF4-FFF2-40B4-BE49-F238E27FC236}">
                    <a16:creationId xmlns:a16="http://schemas.microsoft.com/office/drawing/2014/main" id="{2A8658AB-FB60-C3B3-2229-793CBEE84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5991" y="2605410"/>
                <a:ext cx="238274" cy="83991"/>
              </a:xfrm>
              <a:prstGeom prst="rect">
                <a:avLst/>
              </a:prstGeom>
            </p:spPr>
          </p:pic>
          <p:pic>
            <p:nvPicPr>
              <p:cNvPr id="303" name="Picture 568" descr="Chart&#10;&#10;Description automatically generated">
                <a:extLst>
                  <a:ext uri="{FF2B5EF4-FFF2-40B4-BE49-F238E27FC236}">
                    <a16:creationId xmlns:a16="http://schemas.microsoft.com/office/drawing/2014/main" id="{8A624349-14B4-E8B0-1CBB-1E3038E04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5493" y="2453417"/>
                <a:ext cx="426735" cy="106987"/>
              </a:xfrm>
              <a:prstGeom prst="rect">
                <a:avLst/>
              </a:prstGeom>
            </p:spPr>
          </p:pic>
          <p:pic>
            <p:nvPicPr>
              <p:cNvPr id="304" name="Picture 569" descr="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FD5C4C68-38B9-7BF1-51D2-626A54A36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2469" y="2591642"/>
                <a:ext cx="412782" cy="77142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09F9734-5A1F-3C6F-C978-1A93B1CC6C24}"/>
              </a:ext>
            </a:extLst>
          </p:cNvPr>
          <p:cNvGrpSpPr/>
          <p:nvPr/>
        </p:nvGrpSpPr>
        <p:grpSpPr>
          <a:xfrm>
            <a:off x="7066472" y="1336738"/>
            <a:ext cx="1679426" cy="2230092"/>
            <a:chOff x="2632024" y="1336738"/>
            <a:chExt cx="1679426" cy="2230092"/>
          </a:xfrm>
        </p:grpSpPr>
        <p:sp>
          <p:nvSpPr>
            <p:cNvPr id="5" name="Rettangolo 21">
              <a:extLst>
                <a:ext uri="{FF2B5EF4-FFF2-40B4-BE49-F238E27FC236}">
                  <a16:creationId xmlns:a16="http://schemas.microsoft.com/office/drawing/2014/main" id="{2EDDE77C-0066-8986-D68A-5F3AE7320C8E}"/>
                </a:ext>
              </a:extLst>
            </p:cNvPr>
            <p:cNvSpPr/>
            <p:nvPr/>
          </p:nvSpPr>
          <p:spPr bwMode="auto">
            <a:xfrm>
              <a:off x="2632024" y="2970711"/>
              <a:ext cx="1679426" cy="596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r>
                <a:rPr lang="it-IT" altLang="it-IT" sz="800" dirty="0">
                  <a:solidFill>
                    <a:srgbClr val="3A3A3A"/>
                  </a:solidFill>
                  <a:latin typeface="Calibri" panose="020F0502020204030204" pitchFamily="34" charset="0"/>
                </a:rPr>
                <a:t>Paglieri società operante</a:t>
              </a:r>
              <a:r>
                <a:rPr lang="it-IT" sz="800" dirty="0">
                  <a:solidFill>
                    <a:srgbClr val="3A3A3A"/>
                  </a:solidFill>
                  <a:latin typeface="Calibri" panose="020F0502020204030204" pitchFamily="34" charset="0"/>
                </a:rPr>
                <a:t> nell’universo del personal care e home care ha annunciato l’acquisto di azioni proprie precedentemente detenute da Barbara Paglieri</a:t>
              </a:r>
              <a:endParaRPr lang="it-IT" altLang="it-IT" sz="800" dirty="0">
                <a:solidFill>
                  <a:srgbClr val="3A3A3A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" name="Picture 110">
              <a:extLst>
                <a:ext uri="{FF2B5EF4-FFF2-40B4-BE49-F238E27FC236}">
                  <a16:creationId xmlns:a16="http://schemas.microsoft.com/office/drawing/2014/main" id="{C884E056-62B3-EDBE-8752-3892B38D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1106" y="1343915"/>
              <a:ext cx="207295" cy="211826"/>
            </a:xfrm>
            <a:prstGeom prst="rect">
              <a:avLst/>
            </a:prstGeom>
          </p:spPr>
        </p:pic>
        <p:sp>
          <p:nvSpPr>
            <p:cNvPr id="7" name="Rettangolo 36">
              <a:extLst>
                <a:ext uri="{FF2B5EF4-FFF2-40B4-BE49-F238E27FC236}">
                  <a16:creationId xmlns:a16="http://schemas.microsoft.com/office/drawing/2014/main" id="{B51E3B9F-E866-6C47-47FF-EF1C97AB2D7A}"/>
                </a:ext>
              </a:extLst>
            </p:cNvPr>
            <p:cNvSpPr/>
            <p:nvPr/>
          </p:nvSpPr>
          <p:spPr>
            <a:xfrm>
              <a:off x="2632024" y="1336738"/>
              <a:ext cx="1679426" cy="1588951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Connector 21">
              <a:extLst>
                <a:ext uri="{FF2B5EF4-FFF2-40B4-BE49-F238E27FC236}">
                  <a16:creationId xmlns:a16="http://schemas.microsoft.com/office/drawing/2014/main" id="{D594B564-9BBB-2A9E-0459-AB26B8F5C3F4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1" y="1555599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2">
              <a:extLst>
                <a:ext uri="{FF2B5EF4-FFF2-40B4-BE49-F238E27FC236}">
                  <a16:creationId xmlns:a16="http://schemas.microsoft.com/office/drawing/2014/main" id="{FD0E0061-A9B1-7737-5B86-85988E0BD715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1" y="2697106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33">
              <a:extLst>
                <a:ext uri="{FF2B5EF4-FFF2-40B4-BE49-F238E27FC236}">
                  <a16:creationId xmlns:a16="http://schemas.microsoft.com/office/drawing/2014/main" id="{42A9FF0A-0CD6-0321-B0A1-50AAC1356700}"/>
                </a:ext>
              </a:extLst>
            </p:cNvPr>
            <p:cNvSpPr txBox="1"/>
            <p:nvPr/>
          </p:nvSpPr>
          <p:spPr>
            <a:xfrm>
              <a:off x="2647616" y="2124652"/>
              <a:ext cx="1648243" cy="83166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 anchorCtr="0">
              <a:noAutofit/>
            </a:bodyPr>
            <a:lstStyle/>
            <a:p>
              <a:pPr algn="ctr"/>
              <a:r>
                <a:rPr lang="en-US" sz="700" b="1" i="1" dirty="0"/>
                <a:t>Active in the personal and home care products, with historical brands such as </a:t>
              </a:r>
              <a:r>
                <a:rPr lang="en-US" sz="700" b="1" i="1" dirty="0" err="1"/>
                <a:t>Felce</a:t>
              </a:r>
              <a:r>
                <a:rPr lang="en-US" sz="700" b="1" i="1" dirty="0"/>
                <a:t> </a:t>
              </a:r>
              <a:r>
                <a:rPr lang="en-US" sz="700" b="1" i="1" dirty="0" err="1"/>
                <a:t>Azzurra</a:t>
              </a:r>
              <a:endParaRPr lang="en-US" sz="700" b="1" i="1" dirty="0"/>
            </a:p>
          </p:txBody>
        </p:sp>
        <p:sp>
          <p:nvSpPr>
            <p:cNvPr id="12" name="CasellaDiTesto 33">
              <a:extLst>
                <a:ext uri="{FF2B5EF4-FFF2-40B4-BE49-F238E27FC236}">
                  <a16:creationId xmlns:a16="http://schemas.microsoft.com/office/drawing/2014/main" id="{EA3B108C-3C7F-56CE-0C25-6252373CDAA6}"/>
                </a:ext>
              </a:extLst>
            </p:cNvPr>
            <p:cNvSpPr txBox="1"/>
            <p:nvPr/>
          </p:nvSpPr>
          <p:spPr>
            <a:xfrm>
              <a:off x="2647616" y="2721300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 dirty="0"/>
                <a:t>June 2022</a:t>
              </a:r>
            </a:p>
          </p:txBody>
        </p:sp>
        <p:sp>
          <p:nvSpPr>
            <p:cNvPr id="13" name="CasellaDiTesto 33">
              <a:extLst>
                <a:ext uri="{FF2B5EF4-FFF2-40B4-BE49-F238E27FC236}">
                  <a16:creationId xmlns:a16="http://schemas.microsoft.com/office/drawing/2014/main" id="{01E5B59C-F417-3911-A0A3-0D9336FDA180}"/>
                </a:ext>
              </a:extLst>
            </p:cNvPr>
            <p:cNvSpPr txBox="1"/>
            <p:nvPr/>
          </p:nvSpPr>
          <p:spPr>
            <a:xfrm>
              <a:off x="2647616" y="1910506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 dirty="0"/>
                <a:t>Sale of minority stake</a:t>
              </a:r>
            </a:p>
          </p:txBody>
        </p:sp>
        <p:sp>
          <p:nvSpPr>
            <p:cNvPr id="17" name="CasellaDiTesto 33">
              <a:extLst>
                <a:ext uri="{FF2B5EF4-FFF2-40B4-BE49-F238E27FC236}">
                  <a16:creationId xmlns:a16="http://schemas.microsoft.com/office/drawing/2014/main" id="{31BED072-353F-F42F-C446-7254109D4C44}"/>
                </a:ext>
              </a:extLst>
            </p:cNvPr>
            <p:cNvSpPr txBox="1"/>
            <p:nvPr/>
          </p:nvSpPr>
          <p:spPr>
            <a:xfrm>
              <a:off x="2647616" y="2824389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/>
                <a:t>Sell-side Advisor</a:t>
              </a:r>
            </a:p>
          </p:txBody>
        </p:sp>
        <p:sp>
          <p:nvSpPr>
            <p:cNvPr id="29" name="CasellaDiTesto 33">
              <a:extLst>
                <a:ext uri="{FF2B5EF4-FFF2-40B4-BE49-F238E27FC236}">
                  <a16:creationId xmlns:a16="http://schemas.microsoft.com/office/drawing/2014/main" id="{325C9D88-8363-2FA4-E04B-487C25AD96FD}"/>
                </a:ext>
              </a:extLst>
            </p:cNvPr>
            <p:cNvSpPr txBox="1"/>
            <p:nvPr/>
          </p:nvSpPr>
          <p:spPr>
            <a:xfrm>
              <a:off x="2908851" y="2366385"/>
              <a:ext cx="1125772" cy="6310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i="1" dirty="0"/>
                <a:t>Complementary advisors:</a:t>
              </a:r>
            </a:p>
          </p:txBody>
        </p:sp>
        <p:pic>
          <p:nvPicPr>
            <p:cNvPr id="30" name="Picture 55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1E5CD56-EBA6-9BAE-A1EF-812A7F904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277" y="1613603"/>
              <a:ext cx="456946" cy="237612"/>
            </a:xfrm>
            <a:prstGeom prst="rect">
              <a:avLst/>
            </a:prstGeom>
          </p:spPr>
        </p:pic>
        <p:pic>
          <p:nvPicPr>
            <p:cNvPr id="224" name="Picture 562" descr="Logo&#10;&#10;Description automatically generated">
              <a:extLst>
                <a:ext uri="{FF2B5EF4-FFF2-40B4-BE49-F238E27FC236}">
                  <a16:creationId xmlns:a16="http://schemas.microsoft.com/office/drawing/2014/main" id="{5CF89BE6-E935-46C2-569D-55A96F54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969" y="2427761"/>
              <a:ext cx="127155" cy="151527"/>
            </a:xfrm>
            <a:prstGeom prst="rect">
              <a:avLst/>
            </a:prstGeom>
          </p:spPr>
        </p:pic>
        <p:pic>
          <p:nvPicPr>
            <p:cNvPr id="225" name="Picture 563" descr="Logo, company name&#10;&#10;Description automatically generated">
              <a:extLst>
                <a:ext uri="{FF2B5EF4-FFF2-40B4-BE49-F238E27FC236}">
                  <a16:creationId xmlns:a16="http://schemas.microsoft.com/office/drawing/2014/main" id="{6FAE2083-F9A8-F3B0-B208-32716C3E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446" y="2592740"/>
              <a:ext cx="453625" cy="85275"/>
            </a:xfrm>
            <a:prstGeom prst="rect">
              <a:avLst/>
            </a:prstGeom>
          </p:spPr>
        </p:pic>
        <p:pic>
          <p:nvPicPr>
            <p:cNvPr id="226" name="Picture 56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FFD8A574-B422-3C8A-8E4E-A172A931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291" y="2455554"/>
              <a:ext cx="271150" cy="118290"/>
            </a:xfrm>
            <a:prstGeom prst="rect">
              <a:avLst/>
            </a:prstGeom>
          </p:spPr>
        </p:pic>
        <p:sp>
          <p:nvSpPr>
            <p:cNvPr id="227" name="Rectangle 570">
              <a:extLst>
                <a:ext uri="{FF2B5EF4-FFF2-40B4-BE49-F238E27FC236}">
                  <a16:creationId xmlns:a16="http://schemas.microsoft.com/office/drawing/2014/main" id="{ACACD785-F6CA-524C-C061-B87FF9BD0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929" y="2457272"/>
              <a:ext cx="45361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3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Zaio</a:t>
              </a:r>
              <a:r>
                <a:rPr lang="it-IT" altLang="it-IT" sz="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Maino Caselli Dottori Commercialisti Associati</a:t>
              </a:r>
              <a:endPara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53D5A65-9B22-8BE9-9D48-59749DC3E2CD}"/>
              </a:ext>
            </a:extLst>
          </p:cNvPr>
          <p:cNvGrpSpPr/>
          <p:nvPr/>
        </p:nvGrpSpPr>
        <p:grpSpPr>
          <a:xfrm>
            <a:off x="4815852" y="1336738"/>
            <a:ext cx="1696124" cy="2230092"/>
            <a:chOff x="398102" y="1336738"/>
            <a:chExt cx="1696124" cy="2230092"/>
          </a:xfrm>
        </p:grpSpPr>
        <p:sp>
          <p:nvSpPr>
            <p:cNvPr id="229" name="CasellaDiTesto 33">
              <a:extLst>
                <a:ext uri="{FF2B5EF4-FFF2-40B4-BE49-F238E27FC236}">
                  <a16:creationId xmlns:a16="http://schemas.microsoft.com/office/drawing/2014/main" id="{BDCB1D0A-7CE9-BFB4-F1DB-0DE62E289659}"/>
                </a:ext>
              </a:extLst>
            </p:cNvPr>
            <p:cNvSpPr txBox="1"/>
            <p:nvPr/>
          </p:nvSpPr>
          <p:spPr>
            <a:xfrm>
              <a:off x="499223" y="1814248"/>
              <a:ext cx="1415681" cy="839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 dirty="0"/>
                <a:t>Acquired 51% of </a:t>
              </a:r>
              <a:r>
                <a:rPr lang="en-US" sz="800" b="1" i="1" dirty="0" err="1"/>
                <a:t>Methodos</a:t>
              </a:r>
              <a:r>
                <a:rPr lang="en-US" sz="800" b="1" i="1" dirty="0"/>
                <a:t> S.p.A.</a:t>
              </a:r>
            </a:p>
          </p:txBody>
        </p:sp>
        <p:sp>
          <p:nvSpPr>
            <p:cNvPr id="230" name="CasellaDiTesto 33">
              <a:extLst>
                <a:ext uri="{FF2B5EF4-FFF2-40B4-BE49-F238E27FC236}">
                  <a16:creationId xmlns:a16="http://schemas.microsoft.com/office/drawing/2014/main" id="{ECDD4E72-AFF4-0A77-8C40-CA88ECC2A9E4}"/>
                </a:ext>
              </a:extLst>
            </p:cNvPr>
            <p:cNvSpPr txBox="1"/>
            <p:nvPr/>
          </p:nvSpPr>
          <p:spPr>
            <a:xfrm>
              <a:off x="445983" y="2181986"/>
              <a:ext cx="1648243" cy="83998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i="1" dirty="0"/>
                <a:t>Active in management consulting</a:t>
              </a:r>
            </a:p>
          </p:txBody>
        </p:sp>
        <p:sp>
          <p:nvSpPr>
            <p:cNvPr id="231" name="Rettangolo 21">
              <a:extLst>
                <a:ext uri="{FF2B5EF4-FFF2-40B4-BE49-F238E27FC236}">
                  <a16:creationId xmlns:a16="http://schemas.microsoft.com/office/drawing/2014/main" id="{82A4DE7F-7B4D-65D7-943B-9FEF08B3D5FB}"/>
                </a:ext>
              </a:extLst>
            </p:cNvPr>
            <p:cNvSpPr/>
            <p:nvPr/>
          </p:nvSpPr>
          <p:spPr bwMode="auto">
            <a:xfrm>
              <a:off x="398102" y="2970711"/>
              <a:ext cx="1679426" cy="596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r>
                <a:rPr lang="it-IT" altLang="it-IT" sz="800" dirty="0">
                  <a:solidFill>
                    <a:srgbClr val="3A3A3A"/>
                  </a:solidFill>
                  <a:latin typeface="Calibri" panose="020F0502020204030204" pitchFamily="34" charset="0"/>
                </a:rPr>
                <a:t>Digital 360 ha acquisito il 51% di Methods S.p.A. società specializzata nel mercato dell’</a:t>
              </a:r>
              <a:r>
                <a:rPr lang="it-IT" altLang="it-IT" sz="800" dirty="0" err="1">
                  <a:solidFill>
                    <a:srgbClr val="3A3A3A"/>
                  </a:solidFill>
                  <a:latin typeface="Calibri" panose="020F0502020204030204" pitchFamily="34" charset="0"/>
                </a:rPr>
                <a:t>advisory</a:t>
              </a:r>
              <a:r>
                <a:rPr lang="it-IT" altLang="it-IT" sz="800" dirty="0">
                  <a:solidFill>
                    <a:srgbClr val="3A3A3A"/>
                  </a:solidFill>
                  <a:latin typeface="Calibri" panose="020F0502020204030204" pitchFamily="34" charset="0"/>
                </a:rPr>
                <a:t> e delle piattaforme per il </a:t>
              </a:r>
              <a:r>
                <a:rPr lang="it-IT" altLang="it-IT" sz="800" dirty="0" err="1">
                  <a:solidFill>
                    <a:srgbClr val="3A3A3A"/>
                  </a:solidFill>
                  <a:latin typeface="Calibri" panose="020F0502020204030204" pitchFamily="34" charset="0"/>
                </a:rPr>
                <a:t>change</a:t>
              </a:r>
              <a:r>
                <a:rPr lang="it-IT" altLang="it-IT" sz="800" dirty="0">
                  <a:solidFill>
                    <a:srgbClr val="3A3A3A"/>
                  </a:solidFill>
                  <a:latin typeface="Calibri" panose="020F0502020204030204" pitchFamily="34" charset="0"/>
                </a:rPr>
                <a:t> management </a:t>
              </a:r>
            </a:p>
          </p:txBody>
        </p:sp>
        <p:pic>
          <p:nvPicPr>
            <p:cNvPr id="232" name="Picture 110">
              <a:extLst>
                <a:ext uri="{FF2B5EF4-FFF2-40B4-BE49-F238E27FC236}">
                  <a16:creationId xmlns:a16="http://schemas.microsoft.com/office/drawing/2014/main" id="{DA467BDA-ABFB-4CA8-C82E-0C411820A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184" y="1343915"/>
              <a:ext cx="207295" cy="211826"/>
            </a:xfrm>
            <a:prstGeom prst="rect">
              <a:avLst/>
            </a:prstGeom>
          </p:spPr>
        </p:pic>
        <p:sp>
          <p:nvSpPr>
            <p:cNvPr id="240" name="Rettangolo 36">
              <a:extLst>
                <a:ext uri="{FF2B5EF4-FFF2-40B4-BE49-F238E27FC236}">
                  <a16:creationId xmlns:a16="http://schemas.microsoft.com/office/drawing/2014/main" id="{138DCF00-D0E3-03C7-DF1A-FB8E42A93AFB}"/>
                </a:ext>
              </a:extLst>
            </p:cNvPr>
            <p:cNvSpPr/>
            <p:nvPr/>
          </p:nvSpPr>
          <p:spPr>
            <a:xfrm>
              <a:off x="398102" y="1336738"/>
              <a:ext cx="1679426" cy="1588951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42" name="Straight Connector 21">
              <a:extLst>
                <a:ext uri="{FF2B5EF4-FFF2-40B4-BE49-F238E27FC236}">
                  <a16:creationId xmlns:a16="http://schemas.microsoft.com/office/drawing/2014/main" id="{848A68CF-316C-A1A4-DB1D-AD8DFD389EF4}"/>
                </a:ext>
              </a:extLst>
            </p:cNvPr>
            <p:cNvCxnSpPr>
              <a:cxnSpLocks/>
            </p:cNvCxnSpPr>
            <p:nvPr/>
          </p:nvCxnSpPr>
          <p:spPr>
            <a:xfrm>
              <a:off x="474439" y="1555599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2">
              <a:extLst>
                <a:ext uri="{FF2B5EF4-FFF2-40B4-BE49-F238E27FC236}">
                  <a16:creationId xmlns:a16="http://schemas.microsoft.com/office/drawing/2014/main" id="{28F0CF70-DC52-5990-B419-092E9DD9B77E}"/>
                </a:ext>
              </a:extLst>
            </p:cNvPr>
            <p:cNvCxnSpPr>
              <a:cxnSpLocks/>
            </p:cNvCxnSpPr>
            <p:nvPr/>
          </p:nvCxnSpPr>
          <p:spPr>
            <a:xfrm>
              <a:off x="474439" y="2697106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CasellaDiTesto 33">
              <a:extLst>
                <a:ext uri="{FF2B5EF4-FFF2-40B4-BE49-F238E27FC236}">
                  <a16:creationId xmlns:a16="http://schemas.microsoft.com/office/drawing/2014/main" id="{0A3DCB31-9763-3C2F-DA39-6EA33EF4BC5F}"/>
                </a:ext>
              </a:extLst>
            </p:cNvPr>
            <p:cNvSpPr txBox="1"/>
            <p:nvPr/>
          </p:nvSpPr>
          <p:spPr>
            <a:xfrm>
              <a:off x="413694" y="2721300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 dirty="0"/>
                <a:t>July 2022</a:t>
              </a:r>
            </a:p>
          </p:txBody>
        </p:sp>
        <p:sp>
          <p:nvSpPr>
            <p:cNvPr id="248" name="CasellaDiTesto 33">
              <a:extLst>
                <a:ext uri="{FF2B5EF4-FFF2-40B4-BE49-F238E27FC236}">
                  <a16:creationId xmlns:a16="http://schemas.microsoft.com/office/drawing/2014/main" id="{1ADA3604-88EB-1000-9CEB-1A0D03BF2F93}"/>
                </a:ext>
              </a:extLst>
            </p:cNvPr>
            <p:cNvSpPr txBox="1"/>
            <p:nvPr/>
          </p:nvSpPr>
          <p:spPr>
            <a:xfrm>
              <a:off x="413694" y="2824389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/>
                <a:t>Sell-side Advisor</a:t>
              </a:r>
            </a:p>
          </p:txBody>
        </p:sp>
        <p:sp>
          <p:nvSpPr>
            <p:cNvPr id="250" name="CasellaDiTesto 33">
              <a:extLst>
                <a:ext uri="{FF2B5EF4-FFF2-40B4-BE49-F238E27FC236}">
                  <a16:creationId xmlns:a16="http://schemas.microsoft.com/office/drawing/2014/main" id="{C33DF508-0E37-47B4-FD8F-065C969A4096}"/>
                </a:ext>
              </a:extLst>
            </p:cNvPr>
            <p:cNvSpPr txBox="1"/>
            <p:nvPr/>
          </p:nvSpPr>
          <p:spPr>
            <a:xfrm>
              <a:off x="674929" y="2366385"/>
              <a:ext cx="1125772" cy="6310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i="1" dirty="0"/>
                <a:t>Complementary advisors:</a:t>
              </a:r>
            </a:p>
          </p:txBody>
        </p:sp>
        <p:pic>
          <p:nvPicPr>
            <p:cNvPr id="251" name="Picture 562" descr="Logo&#10;&#10;Description automatically generated">
              <a:extLst>
                <a:ext uri="{FF2B5EF4-FFF2-40B4-BE49-F238E27FC236}">
                  <a16:creationId xmlns:a16="http://schemas.microsoft.com/office/drawing/2014/main" id="{F7797DA8-2088-B0BA-013B-907329AB2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954" y="2449190"/>
              <a:ext cx="127155" cy="151527"/>
            </a:xfrm>
            <a:prstGeom prst="rect">
              <a:avLst/>
            </a:prstGeom>
          </p:spPr>
        </p:pic>
        <p:sp>
          <p:nvSpPr>
            <p:cNvPr id="252" name="Rectangle 570">
              <a:extLst>
                <a:ext uri="{FF2B5EF4-FFF2-40B4-BE49-F238E27FC236}">
                  <a16:creationId xmlns:a16="http://schemas.microsoft.com/office/drawing/2014/main" id="{1050E05A-9DAC-1C68-1344-B24455A6D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053" y="2601734"/>
              <a:ext cx="45361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Dottore Commercialista Saverio Lasagni</a:t>
              </a:r>
              <a:endPara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53" name="Picture 252" descr="Logo, company name&#10;&#10;Description automatically generated">
              <a:extLst>
                <a:ext uri="{FF2B5EF4-FFF2-40B4-BE49-F238E27FC236}">
                  <a16:creationId xmlns:a16="http://schemas.microsoft.com/office/drawing/2014/main" id="{EEAEAE07-A7D1-ED84-236A-FD45354B7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8" t="40261" r="6954" b="38647"/>
            <a:stretch/>
          </p:blipFill>
          <p:spPr>
            <a:xfrm>
              <a:off x="950294" y="1632004"/>
              <a:ext cx="515363" cy="126547"/>
            </a:xfrm>
            <a:prstGeom prst="rect">
              <a:avLst/>
            </a:prstGeom>
          </p:spPr>
        </p:pic>
        <p:pic>
          <p:nvPicPr>
            <p:cNvPr id="254" name="Picture 253" descr="Text, logo&#10;&#10;Description automatically generated">
              <a:extLst>
                <a:ext uri="{FF2B5EF4-FFF2-40B4-BE49-F238E27FC236}">
                  <a16:creationId xmlns:a16="http://schemas.microsoft.com/office/drawing/2014/main" id="{FAC00A24-B7A7-44A0-9F5E-0221D1DA0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9" t="19300" r="6839" b="21116"/>
            <a:stretch/>
          </p:blipFill>
          <p:spPr>
            <a:xfrm>
              <a:off x="906726" y="1946466"/>
              <a:ext cx="602669" cy="142474"/>
            </a:xfrm>
            <a:prstGeom prst="rect">
              <a:avLst/>
            </a:prstGeom>
          </p:spPr>
        </p:pic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84BD4AF5-E7BD-CE89-23DA-76BE6CDE20C0}"/>
              </a:ext>
            </a:extLst>
          </p:cNvPr>
          <p:cNvGrpSpPr/>
          <p:nvPr/>
        </p:nvGrpSpPr>
        <p:grpSpPr>
          <a:xfrm>
            <a:off x="2648722" y="1336738"/>
            <a:ext cx="1679426" cy="2230092"/>
            <a:chOff x="2632024" y="1336738"/>
            <a:chExt cx="1679426" cy="2230092"/>
          </a:xfrm>
        </p:grpSpPr>
        <p:sp>
          <p:nvSpPr>
            <p:cNvPr id="74" name="Rettangolo 21">
              <a:extLst>
                <a:ext uri="{FF2B5EF4-FFF2-40B4-BE49-F238E27FC236}">
                  <a16:creationId xmlns:a16="http://schemas.microsoft.com/office/drawing/2014/main" id="{469C7311-C2F5-7BA1-4632-6AC66136AC8E}"/>
                </a:ext>
              </a:extLst>
            </p:cNvPr>
            <p:cNvSpPr/>
            <p:nvPr/>
          </p:nvSpPr>
          <p:spPr bwMode="auto">
            <a:xfrm>
              <a:off x="2632024" y="2970711"/>
              <a:ext cx="1679426" cy="596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r>
                <a:rPr lang="it-IT" altLang="it-IT" sz="800">
                  <a:solidFill>
                    <a:srgbClr val="3A3A3A"/>
                  </a:solidFill>
                  <a:latin typeface="Calibri" panose="020F0502020204030204" pitchFamily="34" charset="0"/>
                </a:rPr>
                <a:t>Solid World Group ha acquisito il 50% di ABM Work S.r.l. società attiva nell’offerta di soluzioni ingegneristiche e modellazione 3D</a:t>
              </a:r>
            </a:p>
            <a:p>
              <a:pPr algn="ctr">
                <a:spcAft>
                  <a:spcPts val="600"/>
                </a:spcAft>
                <a:defRPr/>
              </a:pPr>
              <a:endParaRPr lang="it-IT" altLang="it-IT" sz="800" dirty="0">
                <a:solidFill>
                  <a:srgbClr val="3A3A3A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75" name="Picture 110">
              <a:extLst>
                <a:ext uri="{FF2B5EF4-FFF2-40B4-BE49-F238E27FC236}">
                  <a16:creationId xmlns:a16="http://schemas.microsoft.com/office/drawing/2014/main" id="{13D29C2E-6603-2E17-DBA3-4F79E902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1106" y="1343915"/>
              <a:ext cx="207295" cy="211826"/>
            </a:xfrm>
            <a:prstGeom prst="rect">
              <a:avLst/>
            </a:prstGeom>
          </p:spPr>
        </p:pic>
        <p:sp>
          <p:nvSpPr>
            <p:cNvPr id="76" name="Rettangolo 36">
              <a:extLst>
                <a:ext uri="{FF2B5EF4-FFF2-40B4-BE49-F238E27FC236}">
                  <a16:creationId xmlns:a16="http://schemas.microsoft.com/office/drawing/2014/main" id="{FD7798FB-DE3E-F994-AFCD-892035BE3D50}"/>
                </a:ext>
              </a:extLst>
            </p:cNvPr>
            <p:cNvSpPr/>
            <p:nvPr/>
          </p:nvSpPr>
          <p:spPr>
            <a:xfrm>
              <a:off x="2632024" y="1336738"/>
              <a:ext cx="1679426" cy="1588951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77" name="Straight Connector 21">
              <a:extLst>
                <a:ext uri="{FF2B5EF4-FFF2-40B4-BE49-F238E27FC236}">
                  <a16:creationId xmlns:a16="http://schemas.microsoft.com/office/drawing/2014/main" id="{566440A5-D91F-3AB3-CE00-79216F6D8B34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1" y="1555599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2">
              <a:extLst>
                <a:ext uri="{FF2B5EF4-FFF2-40B4-BE49-F238E27FC236}">
                  <a16:creationId xmlns:a16="http://schemas.microsoft.com/office/drawing/2014/main" id="{83796683-B14B-11D4-67EB-130FE6F04BB0}"/>
                </a:ext>
              </a:extLst>
            </p:cNvPr>
            <p:cNvCxnSpPr>
              <a:cxnSpLocks/>
            </p:cNvCxnSpPr>
            <p:nvPr/>
          </p:nvCxnSpPr>
          <p:spPr>
            <a:xfrm>
              <a:off x="2708361" y="2697106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asellaDiTesto 33">
              <a:extLst>
                <a:ext uri="{FF2B5EF4-FFF2-40B4-BE49-F238E27FC236}">
                  <a16:creationId xmlns:a16="http://schemas.microsoft.com/office/drawing/2014/main" id="{9571DFF9-CBEF-DF1F-AFA4-60DD54BC8736}"/>
                </a:ext>
              </a:extLst>
            </p:cNvPr>
            <p:cNvSpPr txBox="1"/>
            <p:nvPr/>
          </p:nvSpPr>
          <p:spPr>
            <a:xfrm>
              <a:off x="2647616" y="2170080"/>
              <a:ext cx="1648243" cy="83166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 anchorCtr="0">
              <a:noAutofit/>
            </a:bodyPr>
            <a:lstStyle/>
            <a:p>
              <a:pPr algn="ctr"/>
              <a:r>
                <a:rPr lang="en-US" sz="700" b="1" i="1"/>
                <a:t>Active in the offering of engineering services and 3D modeling</a:t>
              </a:r>
            </a:p>
          </p:txBody>
        </p:sp>
        <p:sp>
          <p:nvSpPr>
            <p:cNvPr id="80" name="CasellaDiTesto 33">
              <a:extLst>
                <a:ext uri="{FF2B5EF4-FFF2-40B4-BE49-F238E27FC236}">
                  <a16:creationId xmlns:a16="http://schemas.microsoft.com/office/drawing/2014/main" id="{A2E87221-0FE2-5EA0-6F92-9CEA62DC6281}"/>
                </a:ext>
              </a:extLst>
            </p:cNvPr>
            <p:cNvSpPr txBox="1"/>
            <p:nvPr/>
          </p:nvSpPr>
          <p:spPr>
            <a:xfrm>
              <a:off x="2647616" y="2721300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/>
                <a:t>September </a:t>
              </a:r>
              <a:r>
                <a:rPr lang="en-US" sz="800" b="1" i="1" dirty="0"/>
                <a:t>2022</a:t>
              </a:r>
            </a:p>
          </p:txBody>
        </p:sp>
        <p:sp>
          <p:nvSpPr>
            <p:cNvPr id="81" name="CasellaDiTesto 33">
              <a:extLst>
                <a:ext uri="{FF2B5EF4-FFF2-40B4-BE49-F238E27FC236}">
                  <a16:creationId xmlns:a16="http://schemas.microsoft.com/office/drawing/2014/main" id="{473D0171-6216-D4E0-F00D-A04A339E0D08}"/>
                </a:ext>
              </a:extLst>
            </p:cNvPr>
            <p:cNvSpPr txBox="1"/>
            <p:nvPr/>
          </p:nvSpPr>
          <p:spPr>
            <a:xfrm>
              <a:off x="2647616" y="1841632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/>
                <a:t>Acquired 50% of ABM Work S.r.l.</a:t>
              </a:r>
            </a:p>
          </p:txBody>
        </p:sp>
        <p:sp>
          <p:nvSpPr>
            <p:cNvPr id="82" name="CasellaDiTesto 33">
              <a:extLst>
                <a:ext uri="{FF2B5EF4-FFF2-40B4-BE49-F238E27FC236}">
                  <a16:creationId xmlns:a16="http://schemas.microsoft.com/office/drawing/2014/main" id="{738DAD26-837E-F6D9-87DD-1D953AB42E65}"/>
                </a:ext>
              </a:extLst>
            </p:cNvPr>
            <p:cNvSpPr txBox="1"/>
            <p:nvPr/>
          </p:nvSpPr>
          <p:spPr>
            <a:xfrm>
              <a:off x="2647616" y="2824389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/>
                <a:t>Buy-side Advisor</a:t>
              </a:r>
            </a:p>
          </p:txBody>
        </p:sp>
        <p:sp>
          <p:nvSpPr>
            <p:cNvPr id="83" name="CasellaDiTesto 33">
              <a:extLst>
                <a:ext uri="{FF2B5EF4-FFF2-40B4-BE49-F238E27FC236}">
                  <a16:creationId xmlns:a16="http://schemas.microsoft.com/office/drawing/2014/main" id="{FB1156BE-ACDB-ABBF-A7B0-E43FA1FD20B7}"/>
                </a:ext>
              </a:extLst>
            </p:cNvPr>
            <p:cNvSpPr txBox="1"/>
            <p:nvPr/>
          </p:nvSpPr>
          <p:spPr>
            <a:xfrm>
              <a:off x="2908851" y="2366385"/>
              <a:ext cx="1125772" cy="6310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i="1" dirty="0"/>
                <a:t>Complementary advisors:</a:t>
              </a:r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E6B4ABD1-9178-36F9-6034-2ED84944FB13}"/>
              </a:ext>
            </a:extLst>
          </p:cNvPr>
          <p:cNvGrpSpPr/>
          <p:nvPr/>
        </p:nvGrpSpPr>
        <p:grpSpPr>
          <a:xfrm>
            <a:off x="398102" y="1336738"/>
            <a:ext cx="1679426" cy="2230092"/>
            <a:chOff x="398102" y="1336738"/>
            <a:chExt cx="1679426" cy="2230092"/>
          </a:xfrm>
        </p:grpSpPr>
        <p:sp>
          <p:nvSpPr>
            <p:cNvPr id="314" name="CasellaDiTesto 33">
              <a:extLst>
                <a:ext uri="{FF2B5EF4-FFF2-40B4-BE49-F238E27FC236}">
                  <a16:creationId xmlns:a16="http://schemas.microsoft.com/office/drawing/2014/main" id="{0F56E443-BBC5-FB79-1E97-5FC5291F3287}"/>
                </a:ext>
              </a:extLst>
            </p:cNvPr>
            <p:cNvSpPr txBox="1"/>
            <p:nvPr/>
          </p:nvSpPr>
          <p:spPr>
            <a:xfrm>
              <a:off x="413693" y="1834376"/>
              <a:ext cx="1663835" cy="10108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/>
                <a:t>Acquired 100% of Eurotrading S.p.A.</a:t>
              </a:r>
              <a:endParaRPr lang="en-US" sz="800" b="1" i="1" dirty="0"/>
            </a:p>
          </p:txBody>
        </p:sp>
        <p:sp>
          <p:nvSpPr>
            <p:cNvPr id="315" name="CasellaDiTesto 33">
              <a:extLst>
                <a:ext uri="{FF2B5EF4-FFF2-40B4-BE49-F238E27FC236}">
                  <a16:creationId xmlns:a16="http://schemas.microsoft.com/office/drawing/2014/main" id="{BB1D03E2-8EE9-AC66-9CCC-4214C2F563F0}"/>
                </a:ext>
              </a:extLst>
            </p:cNvPr>
            <p:cNvSpPr txBox="1"/>
            <p:nvPr/>
          </p:nvSpPr>
          <p:spPr>
            <a:xfrm>
              <a:off x="445983" y="2170563"/>
              <a:ext cx="1555207" cy="115310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i="1"/>
                <a:t>Active in the distribution of chemical specialties for the personal care market</a:t>
              </a:r>
            </a:p>
          </p:txBody>
        </p:sp>
        <p:sp>
          <p:nvSpPr>
            <p:cNvPr id="316" name="Rettangolo 21">
              <a:extLst>
                <a:ext uri="{FF2B5EF4-FFF2-40B4-BE49-F238E27FC236}">
                  <a16:creationId xmlns:a16="http://schemas.microsoft.com/office/drawing/2014/main" id="{43A83A1B-9C8B-7C92-AA20-9C1A189CEE5C}"/>
                </a:ext>
              </a:extLst>
            </p:cNvPr>
            <p:cNvSpPr/>
            <p:nvPr/>
          </p:nvSpPr>
          <p:spPr bwMode="auto">
            <a:xfrm>
              <a:off x="398102" y="2970711"/>
              <a:ext cx="1679426" cy="5961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r>
                <a:rPr lang="it-IT" altLang="it-IT" sz="800">
                  <a:solidFill>
                    <a:srgbClr val="3A3A3A"/>
                  </a:solidFill>
                  <a:latin typeface="Calibri" panose="020F0502020204030204" pitchFamily="34" charset="0"/>
                </a:rPr>
                <a:t>Azelis ha acquisito il 100% di Eurotrading S.p.A. società operante nella distribuzione all’ingrosso delle materie prime per il mercato del personal care </a:t>
              </a:r>
              <a:endParaRPr lang="it-IT" altLang="it-IT" sz="800" dirty="0">
                <a:solidFill>
                  <a:srgbClr val="3A3A3A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17" name="Picture 110">
              <a:extLst>
                <a:ext uri="{FF2B5EF4-FFF2-40B4-BE49-F238E27FC236}">
                  <a16:creationId xmlns:a16="http://schemas.microsoft.com/office/drawing/2014/main" id="{4C8E0C05-AC00-700A-2590-ADEC89A86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184" y="1343915"/>
              <a:ext cx="207295" cy="211826"/>
            </a:xfrm>
            <a:prstGeom prst="rect">
              <a:avLst/>
            </a:prstGeom>
          </p:spPr>
        </p:pic>
        <p:sp>
          <p:nvSpPr>
            <p:cNvPr id="318" name="Rettangolo 36">
              <a:extLst>
                <a:ext uri="{FF2B5EF4-FFF2-40B4-BE49-F238E27FC236}">
                  <a16:creationId xmlns:a16="http://schemas.microsoft.com/office/drawing/2014/main" id="{4E5DE3AB-CBBE-0CB1-5E0D-CA170C085173}"/>
                </a:ext>
              </a:extLst>
            </p:cNvPr>
            <p:cNvSpPr/>
            <p:nvPr/>
          </p:nvSpPr>
          <p:spPr>
            <a:xfrm>
              <a:off x="398102" y="1336738"/>
              <a:ext cx="1679426" cy="1588951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19" name="Straight Connector 21">
              <a:extLst>
                <a:ext uri="{FF2B5EF4-FFF2-40B4-BE49-F238E27FC236}">
                  <a16:creationId xmlns:a16="http://schemas.microsoft.com/office/drawing/2014/main" id="{62C0E790-D323-C324-AD54-4722B3B56824}"/>
                </a:ext>
              </a:extLst>
            </p:cNvPr>
            <p:cNvCxnSpPr>
              <a:cxnSpLocks/>
            </p:cNvCxnSpPr>
            <p:nvPr/>
          </p:nvCxnSpPr>
          <p:spPr>
            <a:xfrm>
              <a:off x="474439" y="1555599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2">
              <a:extLst>
                <a:ext uri="{FF2B5EF4-FFF2-40B4-BE49-F238E27FC236}">
                  <a16:creationId xmlns:a16="http://schemas.microsoft.com/office/drawing/2014/main" id="{AAEA26BD-D007-E25D-735B-FA43F56A0522}"/>
                </a:ext>
              </a:extLst>
            </p:cNvPr>
            <p:cNvCxnSpPr>
              <a:cxnSpLocks/>
            </p:cNvCxnSpPr>
            <p:nvPr/>
          </p:nvCxnSpPr>
          <p:spPr>
            <a:xfrm>
              <a:off x="474439" y="2697106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sellaDiTesto 33">
              <a:extLst>
                <a:ext uri="{FF2B5EF4-FFF2-40B4-BE49-F238E27FC236}">
                  <a16:creationId xmlns:a16="http://schemas.microsoft.com/office/drawing/2014/main" id="{AF51CC62-171D-2D31-2E40-4425986A9FBD}"/>
                </a:ext>
              </a:extLst>
            </p:cNvPr>
            <p:cNvSpPr txBox="1"/>
            <p:nvPr/>
          </p:nvSpPr>
          <p:spPr>
            <a:xfrm>
              <a:off x="413694" y="2721300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/>
                <a:t>October </a:t>
              </a:r>
              <a:r>
                <a:rPr lang="en-US" sz="800" b="1" i="1" dirty="0"/>
                <a:t>2022</a:t>
              </a:r>
            </a:p>
          </p:txBody>
        </p:sp>
        <p:sp>
          <p:nvSpPr>
            <p:cNvPr id="66" name="CasellaDiTesto 33">
              <a:extLst>
                <a:ext uri="{FF2B5EF4-FFF2-40B4-BE49-F238E27FC236}">
                  <a16:creationId xmlns:a16="http://schemas.microsoft.com/office/drawing/2014/main" id="{CA057E87-6739-354C-1E45-E1D1F6793078}"/>
                </a:ext>
              </a:extLst>
            </p:cNvPr>
            <p:cNvSpPr txBox="1"/>
            <p:nvPr/>
          </p:nvSpPr>
          <p:spPr>
            <a:xfrm>
              <a:off x="413694" y="2824389"/>
              <a:ext cx="1648243" cy="839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b="1" i="1"/>
                <a:t>Buy-side Advisor</a:t>
              </a:r>
            </a:p>
          </p:txBody>
        </p:sp>
        <p:sp>
          <p:nvSpPr>
            <p:cNvPr id="67" name="CasellaDiTesto 33">
              <a:extLst>
                <a:ext uri="{FF2B5EF4-FFF2-40B4-BE49-F238E27FC236}">
                  <a16:creationId xmlns:a16="http://schemas.microsoft.com/office/drawing/2014/main" id="{084AFD05-F544-7A0A-0C3A-77C2E316203A}"/>
                </a:ext>
              </a:extLst>
            </p:cNvPr>
            <p:cNvSpPr txBox="1"/>
            <p:nvPr/>
          </p:nvSpPr>
          <p:spPr>
            <a:xfrm>
              <a:off x="682724" y="2366385"/>
              <a:ext cx="1125772" cy="6310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i="1" dirty="0"/>
                <a:t>Complementary advisors:</a:t>
              </a:r>
            </a:p>
          </p:txBody>
        </p:sp>
      </p:grpSp>
      <p:pic>
        <p:nvPicPr>
          <p:cNvPr id="93" name="Picture 4" descr="Azelis Logos &amp; Brand Assets | Brandfetch">
            <a:extLst>
              <a:ext uri="{FF2B5EF4-FFF2-40B4-BE49-F238E27FC236}">
                <a16:creationId xmlns:a16="http://schemas.microsoft.com/office/drawing/2014/main" id="{6BF031B8-81AF-A052-7620-7E440163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6" y="1597723"/>
            <a:ext cx="316197" cy="21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Benvenuto in EUROTRADING S.p.A. - L'INGREDIENTE PER LA TUA COSMETICA">
            <a:extLst>
              <a:ext uri="{FF2B5EF4-FFF2-40B4-BE49-F238E27FC236}">
                <a16:creationId xmlns:a16="http://schemas.microsoft.com/office/drawing/2014/main" id="{06FC45C7-6EC7-215F-CB3D-E74D52AD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5" y="1982889"/>
            <a:ext cx="556052" cy="11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Home | Giovannelli e Associati Studio Legale, Milano">
            <a:extLst>
              <a:ext uri="{FF2B5EF4-FFF2-40B4-BE49-F238E27FC236}">
                <a16:creationId xmlns:a16="http://schemas.microsoft.com/office/drawing/2014/main" id="{E6F69DE1-42B7-398B-8D37-84F22821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73" y="2482444"/>
            <a:ext cx="393711" cy="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Studio Legale Internazionale Andreello Professional Legal Support for Your  Business | LinkedIn">
            <a:extLst>
              <a:ext uri="{FF2B5EF4-FFF2-40B4-BE49-F238E27FC236}">
                <a16:creationId xmlns:a16="http://schemas.microsoft.com/office/drawing/2014/main" id="{EDF332A4-CE59-0A6C-520D-43A7B54E8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49" y="2454019"/>
            <a:ext cx="124769" cy="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CB6F1CCF-4798-95AA-ED1B-D2F38842C3C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55753" y="2594547"/>
            <a:ext cx="384575" cy="65411"/>
          </a:xfrm>
          <a:prstGeom prst="rect">
            <a:avLst/>
          </a:prstGeom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874C72F5-7EE8-75FB-87E8-49E460578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6" y="2591828"/>
            <a:ext cx="164540" cy="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Promo SOLIDWORKS ALL in ONE! - Solid World">
            <a:extLst>
              <a:ext uri="{FF2B5EF4-FFF2-40B4-BE49-F238E27FC236}">
                <a16:creationId xmlns:a16="http://schemas.microsoft.com/office/drawing/2014/main" id="{8F44EFE4-A18B-9611-D46F-82961F6E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81" y="1634375"/>
            <a:ext cx="579840" cy="1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Progettazione sistemi di automazione industriale | Soluzioni tecnologiche  innovative">
            <a:extLst>
              <a:ext uri="{FF2B5EF4-FFF2-40B4-BE49-F238E27FC236}">
                <a16:creationId xmlns:a16="http://schemas.microsoft.com/office/drawing/2014/main" id="{2B2994DC-85D7-485D-32E1-2CA82EAE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60" y="1924597"/>
            <a:ext cx="349682" cy="2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9FD363B-7357-1C4D-F21E-69230F96E1C9}"/>
              </a:ext>
            </a:extLst>
          </p:cNvPr>
          <p:cNvGrpSpPr/>
          <p:nvPr/>
        </p:nvGrpSpPr>
        <p:grpSpPr>
          <a:xfrm>
            <a:off x="4832550" y="3818489"/>
            <a:ext cx="3913348" cy="2230092"/>
            <a:chOff x="550502" y="3970889"/>
            <a:chExt cx="3913348" cy="22300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C5E8445-1F25-7C29-B528-8FA687F85460}"/>
                </a:ext>
              </a:extLst>
            </p:cNvPr>
            <p:cNvGrpSpPr/>
            <p:nvPr/>
          </p:nvGrpSpPr>
          <p:grpSpPr>
            <a:xfrm>
              <a:off x="2784424" y="3970889"/>
              <a:ext cx="1679426" cy="2230092"/>
              <a:chOff x="2632024" y="3818489"/>
              <a:chExt cx="1679426" cy="223009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CD083D9-8767-B974-DD82-40209173E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1106" y="3825666"/>
                <a:ext cx="207295" cy="211826"/>
              </a:xfrm>
              <a:prstGeom prst="rect">
                <a:avLst/>
              </a:prstGeom>
            </p:spPr>
          </p:pic>
          <p:sp>
            <p:nvSpPr>
              <p:cNvPr id="16" name="Rettangolo 21">
                <a:extLst>
                  <a:ext uri="{FF2B5EF4-FFF2-40B4-BE49-F238E27FC236}">
                    <a16:creationId xmlns:a16="http://schemas.microsoft.com/office/drawing/2014/main" id="{1E8799A0-997F-5252-F0CA-28C5AB7CF73F}"/>
                  </a:ext>
                </a:extLst>
              </p:cNvPr>
              <p:cNvSpPr/>
              <p:nvPr/>
            </p:nvSpPr>
            <p:spPr bwMode="auto">
              <a:xfrm>
                <a:off x="2632024" y="5452462"/>
                <a:ext cx="1679426" cy="59611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  <a:defRPr/>
                </a:pPr>
                <a:r>
                  <a:rPr lang="it-IT" altLang="it-IT" sz="800" dirty="0">
                    <a:solidFill>
                      <a:srgbClr val="3A3A3A"/>
                    </a:solidFill>
                    <a:latin typeface="Calibri" panose="020F0502020204030204" pitchFamily="34" charset="0"/>
                  </a:rPr>
                  <a:t>Belga </a:t>
                </a:r>
                <a:r>
                  <a:rPr lang="it-IT" altLang="it-IT" sz="800" dirty="0" err="1">
                    <a:solidFill>
                      <a:srgbClr val="3A3A3A"/>
                    </a:solidFill>
                    <a:latin typeface="Calibri" panose="020F0502020204030204" pitchFamily="34" charset="0"/>
                  </a:rPr>
                  <a:t>Azelis</a:t>
                </a:r>
                <a:r>
                  <a:rPr lang="it-IT" altLang="it-IT" sz="800" dirty="0">
                    <a:solidFill>
                      <a:srgbClr val="3A3A3A"/>
                    </a:solidFill>
                    <a:latin typeface="Calibri" panose="020F0502020204030204" pitchFamily="34" charset="0"/>
                  </a:rPr>
                  <a:t> ha acquisito il 100% di </a:t>
                </a:r>
                <a:r>
                  <a:rPr lang="it-IT" altLang="it-IT" sz="800" dirty="0" err="1">
                    <a:solidFill>
                      <a:srgbClr val="3A3A3A"/>
                    </a:solidFill>
                    <a:latin typeface="Calibri" panose="020F0502020204030204" pitchFamily="34" charset="0"/>
                  </a:rPr>
                  <a:t>Came</a:t>
                </a:r>
                <a:r>
                  <a:rPr lang="it-IT" altLang="it-IT" sz="800" dirty="0">
                    <a:solidFill>
                      <a:srgbClr val="3A3A3A"/>
                    </a:solidFill>
                    <a:latin typeface="Calibri" panose="020F0502020204030204" pitchFamily="34" charset="0"/>
                  </a:rPr>
                  <a:t> S.r.l, società specializzata nella distribuzione di prodotti chimici di base per abrasivi, per rivestimenti, cosmetici, adesivi, sigillanti ed elastomeri</a:t>
                </a:r>
              </a:p>
            </p:txBody>
          </p:sp>
          <p:sp>
            <p:nvSpPr>
              <p:cNvPr id="20" name="Rettangolo 36">
                <a:extLst>
                  <a:ext uri="{FF2B5EF4-FFF2-40B4-BE49-F238E27FC236}">
                    <a16:creationId xmlns:a16="http://schemas.microsoft.com/office/drawing/2014/main" id="{87C2B712-FA8F-9E6B-EA64-7E619286BCC1}"/>
                  </a:ext>
                </a:extLst>
              </p:cNvPr>
              <p:cNvSpPr/>
              <p:nvPr/>
            </p:nvSpPr>
            <p:spPr>
              <a:xfrm>
                <a:off x="2632024" y="3818489"/>
                <a:ext cx="1679426" cy="1588951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737AA7D-EB5F-5A12-DF46-91BFC150E3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8361" y="4037350"/>
                <a:ext cx="1526752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75B04212-07EC-4E5D-0FF4-02E5806868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8361" y="5178857"/>
                <a:ext cx="1526752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CasellaDiTesto 33">
                <a:extLst>
                  <a:ext uri="{FF2B5EF4-FFF2-40B4-BE49-F238E27FC236}">
                    <a16:creationId xmlns:a16="http://schemas.microsoft.com/office/drawing/2014/main" id="{1013AAED-0DE9-DC9E-845E-087D84B1C21C}"/>
                  </a:ext>
                </a:extLst>
              </p:cNvPr>
              <p:cNvSpPr txBox="1"/>
              <p:nvPr/>
            </p:nvSpPr>
            <p:spPr>
              <a:xfrm>
                <a:off x="2647616" y="4663737"/>
                <a:ext cx="1648243" cy="83998"/>
              </a:xfrm>
              <a:prstGeom prst="rect">
                <a:avLst/>
              </a:prstGeom>
              <a:noFill/>
            </p:spPr>
            <p:txBody>
              <a:bodyPr wrap="square" lIns="36000" tIns="0" rIns="3600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AU" sz="700" i="1"/>
                  <a:t>Active in distribution market of raw materials and specialities</a:t>
                </a:r>
              </a:p>
            </p:txBody>
          </p:sp>
          <p:sp>
            <p:nvSpPr>
              <p:cNvPr id="33" name="CasellaDiTesto 33">
                <a:extLst>
                  <a:ext uri="{FF2B5EF4-FFF2-40B4-BE49-F238E27FC236}">
                    <a16:creationId xmlns:a16="http://schemas.microsoft.com/office/drawing/2014/main" id="{185E620C-81D7-E685-5898-EB82ACD42B22}"/>
                  </a:ext>
                </a:extLst>
              </p:cNvPr>
              <p:cNvSpPr txBox="1"/>
              <p:nvPr/>
            </p:nvSpPr>
            <p:spPr>
              <a:xfrm>
                <a:off x="2647616" y="5203051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/>
                  <a:t>January 2021</a:t>
                </a:r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2D6D76F-BB8D-9C16-96CB-EB3F725E05E6}"/>
                  </a:ext>
                </a:extLst>
              </p:cNvPr>
              <p:cNvSpPr txBox="1"/>
              <p:nvPr/>
            </p:nvSpPr>
            <p:spPr>
              <a:xfrm>
                <a:off x="2647616" y="4295999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/>
                  <a:t>Acquired 100% of Came </a:t>
                </a:r>
                <a:r>
                  <a:rPr lang="en-US" sz="800" b="1" i="1" err="1"/>
                  <a:t>S.r.l</a:t>
                </a:r>
                <a:r>
                  <a:rPr lang="en-US" sz="800" b="1" i="1"/>
                  <a:t>.</a:t>
                </a:r>
              </a:p>
            </p:txBody>
          </p:sp>
          <p:sp>
            <p:nvSpPr>
              <p:cNvPr id="35" name="CasellaDiTesto 33">
                <a:extLst>
                  <a:ext uri="{FF2B5EF4-FFF2-40B4-BE49-F238E27FC236}">
                    <a16:creationId xmlns:a16="http://schemas.microsoft.com/office/drawing/2014/main" id="{F62EA062-EC01-81B0-655C-7A324EF1692B}"/>
                  </a:ext>
                </a:extLst>
              </p:cNvPr>
              <p:cNvSpPr txBox="1"/>
              <p:nvPr/>
            </p:nvSpPr>
            <p:spPr>
              <a:xfrm>
                <a:off x="2647616" y="5306140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 dirty="0"/>
                  <a:t>Sell-side Advisor</a:t>
                </a:r>
              </a:p>
            </p:txBody>
          </p:sp>
          <p:sp>
            <p:nvSpPr>
              <p:cNvPr id="36" name="CasellaDiTesto 33">
                <a:extLst>
                  <a:ext uri="{FF2B5EF4-FFF2-40B4-BE49-F238E27FC236}">
                    <a16:creationId xmlns:a16="http://schemas.microsoft.com/office/drawing/2014/main" id="{33DC6B22-C02F-EB41-ADEB-665782CAA304}"/>
                  </a:ext>
                </a:extLst>
              </p:cNvPr>
              <p:cNvSpPr txBox="1"/>
              <p:nvPr/>
            </p:nvSpPr>
            <p:spPr>
              <a:xfrm>
                <a:off x="2908851" y="4837428"/>
                <a:ext cx="1125772" cy="6310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i="1"/>
                  <a:t>Complementary advisors:</a:t>
                </a:r>
              </a:p>
            </p:txBody>
          </p:sp>
          <p:pic>
            <p:nvPicPr>
              <p:cNvPr id="38" name="Picture 2" descr="Azelis Logo Download Vector">
                <a:extLst>
                  <a:ext uri="{FF2B5EF4-FFF2-40B4-BE49-F238E27FC236}">
                    <a16:creationId xmlns:a16="http://schemas.microsoft.com/office/drawing/2014/main" id="{0B9CBB60-09C1-7E6B-82B5-E83E73B572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9231" y="4075801"/>
                <a:ext cx="221851" cy="221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Came Chemicals">
                <a:extLst>
                  <a:ext uri="{FF2B5EF4-FFF2-40B4-BE49-F238E27FC236}">
                    <a16:creationId xmlns:a16="http://schemas.microsoft.com/office/drawing/2014/main" id="{6BC914D0-62A6-DA21-93BF-C23910AF26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5968" y="4414401"/>
                <a:ext cx="210277" cy="182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6" descr="AMTF avvocati Avvocati">
                <a:extLst>
                  <a:ext uri="{FF2B5EF4-FFF2-40B4-BE49-F238E27FC236}">
                    <a16:creationId xmlns:a16="http://schemas.microsoft.com/office/drawing/2014/main" id="{EEEDA68D-E946-956A-CCF1-5DF5FC69E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202" y="4952656"/>
                <a:ext cx="152789" cy="182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8" descr="Home | Giovannelli e Associati Studio Legale, Milano">
                <a:extLst>
                  <a:ext uri="{FF2B5EF4-FFF2-40B4-BE49-F238E27FC236}">
                    <a16:creationId xmlns:a16="http://schemas.microsoft.com/office/drawing/2014/main" id="{6BAB877E-E5E4-8955-B932-2E2BBFB3D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5994" y="5005073"/>
                <a:ext cx="476391" cy="79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0">
                <a:extLst>
                  <a:ext uri="{FF2B5EF4-FFF2-40B4-BE49-F238E27FC236}">
                    <a16:creationId xmlns:a16="http://schemas.microsoft.com/office/drawing/2014/main" id="{F4CB6BE6-8902-5D52-A9E8-7AB8365306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9849" y="5005906"/>
                <a:ext cx="524030" cy="55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B364297-7A49-C608-681E-2A61CC6A2B21}"/>
                </a:ext>
              </a:extLst>
            </p:cNvPr>
            <p:cNvGrpSpPr/>
            <p:nvPr/>
          </p:nvGrpSpPr>
          <p:grpSpPr>
            <a:xfrm>
              <a:off x="550502" y="3970889"/>
              <a:ext cx="1679426" cy="2230092"/>
              <a:chOff x="398102" y="3818489"/>
              <a:chExt cx="1679426" cy="2230092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2867691-4EE3-1527-4CF4-5AB982516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7184" y="3825666"/>
                <a:ext cx="207295" cy="211826"/>
              </a:xfrm>
              <a:prstGeom prst="rect">
                <a:avLst/>
              </a:prstGeom>
            </p:spPr>
          </p:pic>
          <p:sp>
            <p:nvSpPr>
              <p:cNvPr id="45" name="Rettangolo 21">
                <a:extLst>
                  <a:ext uri="{FF2B5EF4-FFF2-40B4-BE49-F238E27FC236}">
                    <a16:creationId xmlns:a16="http://schemas.microsoft.com/office/drawing/2014/main" id="{C1C5ADF1-94C2-E333-4D86-B8B07DE3CA81}"/>
                  </a:ext>
                </a:extLst>
              </p:cNvPr>
              <p:cNvSpPr/>
              <p:nvPr/>
            </p:nvSpPr>
            <p:spPr bwMode="auto">
              <a:xfrm>
                <a:off x="398102" y="5452462"/>
                <a:ext cx="1679426" cy="59611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  <a:defRPr/>
                </a:pPr>
                <a:r>
                  <a:rPr lang="it-IT" altLang="it-IT" sz="800" dirty="0">
                    <a:solidFill>
                      <a:srgbClr val="3A3A3A"/>
                    </a:solidFill>
                    <a:latin typeface="Calibri" panose="020F0502020204030204" pitchFamily="34" charset="0"/>
                  </a:rPr>
                  <a:t>Red Fish Long </a:t>
                </a:r>
                <a:r>
                  <a:rPr lang="it-IT" altLang="it-IT" sz="800" dirty="0" err="1">
                    <a:solidFill>
                      <a:srgbClr val="3A3A3A"/>
                    </a:solidFill>
                    <a:latin typeface="Calibri" panose="020F0502020204030204" pitchFamily="34" charset="0"/>
                  </a:rPr>
                  <a:t>Term</a:t>
                </a:r>
                <a:r>
                  <a:rPr lang="it-IT" altLang="it-IT" sz="800" dirty="0">
                    <a:solidFill>
                      <a:srgbClr val="3A3A3A"/>
                    </a:solidFill>
                    <a:latin typeface="Calibri" panose="020F0502020204030204" pitchFamily="34" charset="0"/>
                  </a:rPr>
                  <a:t> Capital e Invitalia Fondo Cresci al Sud hanno acquisito il 40% di Tesi, specializzata nella meccanica di precisione e negli assiemi per i settori aeronautico e spazio</a:t>
                </a:r>
              </a:p>
            </p:txBody>
          </p:sp>
          <p:sp>
            <p:nvSpPr>
              <p:cNvPr id="46" name="Rettangolo 36">
                <a:extLst>
                  <a:ext uri="{FF2B5EF4-FFF2-40B4-BE49-F238E27FC236}">
                    <a16:creationId xmlns:a16="http://schemas.microsoft.com/office/drawing/2014/main" id="{83F2A044-F3A8-8673-51C5-2FA65375FFAE}"/>
                  </a:ext>
                </a:extLst>
              </p:cNvPr>
              <p:cNvSpPr/>
              <p:nvPr/>
            </p:nvSpPr>
            <p:spPr>
              <a:xfrm>
                <a:off x="398102" y="3818489"/>
                <a:ext cx="1679426" cy="1588951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F114833-5ADA-DD75-8A74-B6AD389F1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439" y="4037350"/>
                <a:ext cx="1526752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2CFAE75-EFBB-A859-765B-1F3C18994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439" y="5178857"/>
                <a:ext cx="1526752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CasellaDiTesto 33">
                <a:extLst>
                  <a:ext uri="{FF2B5EF4-FFF2-40B4-BE49-F238E27FC236}">
                    <a16:creationId xmlns:a16="http://schemas.microsoft.com/office/drawing/2014/main" id="{6252BD7D-41EE-67D4-7006-C46C71EE2C33}"/>
                  </a:ext>
                </a:extLst>
              </p:cNvPr>
              <p:cNvSpPr txBox="1"/>
              <p:nvPr/>
            </p:nvSpPr>
            <p:spPr>
              <a:xfrm>
                <a:off x="413694" y="4663737"/>
                <a:ext cx="1648243" cy="83998"/>
              </a:xfrm>
              <a:prstGeom prst="rect">
                <a:avLst/>
              </a:prstGeom>
              <a:noFill/>
            </p:spPr>
            <p:txBody>
              <a:bodyPr wrap="square" lIns="36000" tIns="0" rIns="3600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700" i="1"/>
                  <a:t>Active in production of complex aeronautical and space assemblies</a:t>
                </a:r>
                <a:endParaRPr lang="it-IT" sz="700" i="1"/>
              </a:p>
            </p:txBody>
          </p:sp>
          <p:sp>
            <p:nvSpPr>
              <p:cNvPr id="50" name="CasellaDiTesto 33">
                <a:extLst>
                  <a:ext uri="{FF2B5EF4-FFF2-40B4-BE49-F238E27FC236}">
                    <a16:creationId xmlns:a16="http://schemas.microsoft.com/office/drawing/2014/main" id="{88093937-F376-C9FE-13B4-AA48499AD875}"/>
                  </a:ext>
                </a:extLst>
              </p:cNvPr>
              <p:cNvSpPr txBox="1"/>
              <p:nvPr/>
            </p:nvSpPr>
            <p:spPr>
              <a:xfrm>
                <a:off x="413694" y="5203051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/>
                  <a:t>October 2021</a:t>
                </a:r>
              </a:p>
            </p:txBody>
          </p:sp>
          <p:sp>
            <p:nvSpPr>
              <p:cNvPr id="51" name="CasellaDiTesto 33">
                <a:extLst>
                  <a:ext uri="{FF2B5EF4-FFF2-40B4-BE49-F238E27FC236}">
                    <a16:creationId xmlns:a16="http://schemas.microsoft.com/office/drawing/2014/main" id="{47E403DF-6386-BCE4-DBEF-A4CD1A127A9B}"/>
                  </a:ext>
                </a:extLst>
              </p:cNvPr>
              <p:cNvSpPr txBox="1"/>
              <p:nvPr/>
            </p:nvSpPr>
            <p:spPr>
              <a:xfrm>
                <a:off x="413694" y="4295999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/>
                  <a:t>Acquired 40% of </a:t>
                </a:r>
                <a:r>
                  <a:rPr lang="en-US" sz="800" b="1" i="1" err="1"/>
                  <a:t>Tesi</a:t>
                </a:r>
                <a:r>
                  <a:rPr lang="en-US" sz="800" b="1" i="1"/>
                  <a:t> </a:t>
                </a:r>
                <a:r>
                  <a:rPr lang="en-US" sz="800" b="1" i="1" err="1"/>
                  <a:t>S.r.l</a:t>
                </a:r>
                <a:r>
                  <a:rPr lang="en-US" sz="800" b="1" i="1"/>
                  <a:t>.</a:t>
                </a:r>
              </a:p>
            </p:txBody>
          </p:sp>
          <p:sp>
            <p:nvSpPr>
              <p:cNvPr id="52" name="CasellaDiTesto 33">
                <a:extLst>
                  <a:ext uri="{FF2B5EF4-FFF2-40B4-BE49-F238E27FC236}">
                    <a16:creationId xmlns:a16="http://schemas.microsoft.com/office/drawing/2014/main" id="{BC0F3DA2-6FE8-A14A-8B14-F53E45DE2CBE}"/>
                  </a:ext>
                </a:extLst>
              </p:cNvPr>
              <p:cNvSpPr txBox="1"/>
              <p:nvPr/>
            </p:nvSpPr>
            <p:spPr>
              <a:xfrm>
                <a:off x="413694" y="5306140"/>
                <a:ext cx="1648243" cy="8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800" b="1" i="1"/>
                  <a:t>Sell-side Advisor</a:t>
                </a: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4F459BB-0AB6-7193-805F-9100C4749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40338" y="4084428"/>
                <a:ext cx="280785" cy="171486"/>
              </a:xfrm>
              <a:prstGeom prst="rect">
                <a:avLst/>
              </a:prstGeom>
            </p:spPr>
          </p:pic>
          <p:pic>
            <p:nvPicPr>
              <p:cNvPr id="54" name="Picture 2">
                <a:extLst>
                  <a:ext uri="{FF2B5EF4-FFF2-40B4-BE49-F238E27FC236}">
                    <a16:creationId xmlns:a16="http://schemas.microsoft.com/office/drawing/2014/main" id="{7976D474-324D-55C7-7DBF-3823310227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03483" y="4109219"/>
                <a:ext cx="351032" cy="124032"/>
              </a:xfrm>
              <a:prstGeom prst="rect">
                <a:avLst/>
              </a:prstGeom>
            </p:spPr>
          </p:pic>
          <p:sp>
            <p:nvSpPr>
              <p:cNvPr id="55" name="CasellaDiTesto 33">
                <a:extLst>
                  <a:ext uri="{FF2B5EF4-FFF2-40B4-BE49-F238E27FC236}">
                    <a16:creationId xmlns:a16="http://schemas.microsoft.com/office/drawing/2014/main" id="{71178B08-5B90-C4BF-15F0-006239545307}"/>
                  </a:ext>
                </a:extLst>
              </p:cNvPr>
              <p:cNvSpPr txBox="1"/>
              <p:nvPr/>
            </p:nvSpPr>
            <p:spPr>
              <a:xfrm>
                <a:off x="674929" y="4837428"/>
                <a:ext cx="1125772" cy="6310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i="1"/>
                  <a:t>Complementary advisors:</a:t>
                </a:r>
              </a:p>
            </p:txBody>
          </p:sp>
          <p:pic>
            <p:nvPicPr>
              <p:cNvPr id="56" name="Picture 8" descr="goetzpartners logo">
                <a:extLst>
                  <a:ext uri="{FF2B5EF4-FFF2-40B4-BE49-F238E27FC236}">
                    <a16:creationId xmlns:a16="http://schemas.microsoft.com/office/drawing/2014/main" id="{5EC899C2-487E-6813-224B-AEC1AAAA8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78999" y="5061039"/>
                <a:ext cx="321833" cy="92708"/>
              </a:xfrm>
              <a:prstGeom prst="rect">
                <a:avLst/>
              </a:prstGeom>
            </p:spPr>
          </p:pic>
          <p:pic>
            <p:nvPicPr>
              <p:cNvPr id="57" name="Picture 10">
                <a:extLst>
                  <a:ext uri="{FF2B5EF4-FFF2-40B4-BE49-F238E27FC236}">
                    <a16:creationId xmlns:a16="http://schemas.microsoft.com/office/drawing/2014/main" id="{4F3AB6A5-00EA-BEB4-6C77-4FD68DDAD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283406" y="4946601"/>
                <a:ext cx="237070" cy="98006"/>
              </a:xfrm>
              <a:prstGeom prst="rect">
                <a:avLst/>
              </a:prstGeom>
            </p:spPr>
          </p:pic>
          <p:pic>
            <p:nvPicPr>
              <p:cNvPr id="58" name="Picture 2" descr="Alma Iura | 5° Convegno Nazionale di Giurimetria, Banca e Finanza">
                <a:extLst>
                  <a:ext uri="{FF2B5EF4-FFF2-40B4-BE49-F238E27FC236}">
                    <a16:creationId xmlns:a16="http://schemas.microsoft.com/office/drawing/2014/main" id="{0C2891A9-9F5F-B91C-D0E1-237F7FC476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640231" y="5026181"/>
                <a:ext cx="352224" cy="121298"/>
              </a:xfrm>
              <a:prstGeom prst="rect">
                <a:avLst/>
              </a:prstGeom>
            </p:spPr>
          </p:pic>
          <p:pic>
            <p:nvPicPr>
              <p:cNvPr id="59" name="Picture 4" descr="logo-1">
                <a:extLst>
                  <a:ext uri="{FF2B5EF4-FFF2-40B4-BE49-F238E27FC236}">
                    <a16:creationId xmlns:a16="http://schemas.microsoft.com/office/drawing/2014/main" id="{F491D060-D0DA-F535-950E-0E31F96D0A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36357" y="4392051"/>
                <a:ext cx="376894" cy="171315"/>
              </a:xfrm>
              <a:prstGeom prst="rect">
                <a:avLst/>
              </a:prstGeom>
            </p:spPr>
          </p:pic>
          <p:pic>
            <p:nvPicPr>
              <p:cNvPr id="60" name="Picture 6" descr="Grimaldi - Studio Legale - Logo">
                <a:extLst>
                  <a:ext uri="{FF2B5EF4-FFF2-40B4-BE49-F238E27FC236}">
                    <a16:creationId xmlns:a16="http://schemas.microsoft.com/office/drawing/2014/main" id="{6C2E919E-BD3E-75F4-BDF4-017E622E9D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74" t="24118" r="40528" b="35183"/>
              <a:stretch/>
            </p:blipFill>
            <p:spPr bwMode="auto">
              <a:xfrm>
                <a:off x="522106" y="4929301"/>
                <a:ext cx="431479" cy="1012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8369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5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B13DB-28DA-463A-B373-A2DE000CAD6A}" type="slidenum">
              <a:rPr kumimoji="0" 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0" name="Rectangle 2">
            <a:extLst>
              <a:ext uri="{FF2B5EF4-FFF2-40B4-BE49-F238E27FC236}">
                <a16:creationId xmlns:a16="http://schemas.microsoft.com/office/drawing/2014/main" id="{DA12B1C1-1309-4F64-A950-6EDD1E36E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4C4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M&amp;A Track </a:t>
            </a:r>
            <a:r>
              <a:rPr lang="it-IT" sz="2000" spc="-5" dirty="0">
                <a:solidFill>
                  <a:srgbClr val="004B4B"/>
                </a:solidFill>
              </a:rPr>
              <a:t>Record – </a:t>
            </a:r>
            <a:r>
              <a:rPr lang="it-IT" sz="2000" spc="-5" dirty="0" err="1">
                <a:solidFill>
                  <a:srgbClr val="004B4B"/>
                </a:solidFill>
              </a:rPr>
              <a:t>Selected</a:t>
            </a:r>
            <a:r>
              <a:rPr lang="it-IT" sz="2000" spc="-5" dirty="0">
                <a:solidFill>
                  <a:srgbClr val="004B4B"/>
                </a:solidFill>
              </a:rPr>
              <a:t> list </a:t>
            </a:r>
            <a:r>
              <a:rPr lang="it-IT" sz="1600" b="0" i="1" dirty="0">
                <a:solidFill>
                  <a:srgbClr val="00817E"/>
                </a:solidFill>
              </a:rPr>
              <a:t>(1/2)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63BF577-51F9-6741-AF07-D6ABDD6F70DB}"/>
              </a:ext>
            </a:extLst>
          </p:cNvPr>
          <p:cNvGrpSpPr/>
          <p:nvPr/>
        </p:nvGrpSpPr>
        <p:grpSpPr>
          <a:xfrm>
            <a:off x="402152" y="4526601"/>
            <a:ext cx="1147070" cy="1653468"/>
            <a:chOff x="6401305" y="2759714"/>
            <a:chExt cx="1147070" cy="1653468"/>
          </a:xfrm>
        </p:grpSpPr>
        <p:sp>
          <p:nvSpPr>
            <p:cNvPr id="944" name="Rettangolo 36">
              <a:extLst>
                <a:ext uri="{FF2B5EF4-FFF2-40B4-BE49-F238E27FC236}">
                  <a16:creationId xmlns:a16="http://schemas.microsoft.com/office/drawing/2014/main" id="{360A4B11-A7C0-4B11-8EC0-0A6A590747C5}"/>
                </a:ext>
              </a:extLst>
            </p:cNvPr>
            <p:cNvSpPr/>
            <p:nvPr/>
          </p:nvSpPr>
          <p:spPr>
            <a:xfrm>
              <a:off x="6401305" y="2759714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45" name="Straight Connector 944">
              <a:extLst>
                <a:ext uri="{FF2B5EF4-FFF2-40B4-BE49-F238E27FC236}">
                  <a16:creationId xmlns:a16="http://schemas.microsoft.com/office/drawing/2014/main" id="{FA0C2588-507F-47FF-8066-78940FDD7F03}"/>
                </a:ext>
              </a:extLst>
            </p:cNvPr>
            <p:cNvCxnSpPr>
              <a:cxnSpLocks/>
            </p:cNvCxnSpPr>
            <p:nvPr/>
          </p:nvCxnSpPr>
          <p:spPr>
            <a:xfrm>
              <a:off x="6455985" y="295327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6" name="Straight Connector 945">
              <a:extLst>
                <a:ext uri="{FF2B5EF4-FFF2-40B4-BE49-F238E27FC236}">
                  <a16:creationId xmlns:a16="http://schemas.microsoft.com/office/drawing/2014/main" id="{C6E04B70-DE13-4A50-BE04-09446A19D6AE}"/>
                </a:ext>
              </a:extLst>
            </p:cNvPr>
            <p:cNvCxnSpPr>
              <a:cxnSpLocks/>
            </p:cNvCxnSpPr>
            <p:nvPr/>
          </p:nvCxnSpPr>
          <p:spPr>
            <a:xfrm>
              <a:off x="6455985" y="42089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7" name="Picture 946">
              <a:extLst>
                <a:ext uri="{FF2B5EF4-FFF2-40B4-BE49-F238E27FC236}">
                  <a16:creationId xmlns:a16="http://schemas.microsoft.com/office/drawing/2014/main" id="{6225803E-B1BE-4691-BE5C-791B377C9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83163" y="275971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48" name="CasellaDiTesto 33">
              <a:extLst>
                <a:ext uri="{FF2B5EF4-FFF2-40B4-BE49-F238E27FC236}">
                  <a16:creationId xmlns:a16="http://schemas.microsoft.com/office/drawing/2014/main" id="{1E367773-E09D-4137-984F-C6B5F304123B}"/>
                </a:ext>
              </a:extLst>
            </p:cNvPr>
            <p:cNvSpPr txBox="1"/>
            <p:nvPr/>
          </p:nvSpPr>
          <p:spPr>
            <a:xfrm>
              <a:off x="6414494" y="32097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La </a:t>
              </a:r>
              <a:r>
                <a:rPr lang="en-US" sz="700" b="1" err="1"/>
                <a:t>Sorgente</a:t>
              </a:r>
              <a:r>
                <a:rPr lang="en-US" sz="700" b="1"/>
                <a:t>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949" name="CasellaDiTesto 33">
              <a:extLst>
                <a:ext uri="{FF2B5EF4-FFF2-40B4-BE49-F238E27FC236}">
                  <a16:creationId xmlns:a16="http://schemas.microsoft.com/office/drawing/2014/main" id="{99291B57-79EA-441B-B624-105E2C893D40}"/>
                </a:ext>
              </a:extLst>
            </p:cNvPr>
            <p:cNvSpPr txBox="1"/>
            <p:nvPr/>
          </p:nvSpPr>
          <p:spPr>
            <a:xfrm>
              <a:off x="6414494" y="364396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Company that produces high quality gastronomic ready to eat dishes, filled pasta and baked sweets for mass retail</a:t>
              </a:r>
            </a:p>
          </p:txBody>
        </p:sp>
        <p:sp>
          <p:nvSpPr>
            <p:cNvPr id="950" name="CasellaDiTesto 33">
              <a:extLst>
                <a:ext uri="{FF2B5EF4-FFF2-40B4-BE49-F238E27FC236}">
                  <a16:creationId xmlns:a16="http://schemas.microsoft.com/office/drawing/2014/main" id="{A5D6121A-43B0-4D2A-A95A-D1A4E4EF9123}"/>
                </a:ext>
              </a:extLst>
            </p:cNvPr>
            <p:cNvSpPr txBox="1"/>
            <p:nvPr/>
          </p:nvSpPr>
          <p:spPr>
            <a:xfrm>
              <a:off x="6414494" y="422838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November 2019</a:t>
              </a:r>
            </a:p>
          </p:txBody>
        </p:sp>
        <p:sp>
          <p:nvSpPr>
            <p:cNvPr id="951" name="CasellaDiTesto 33">
              <a:extLst>
                <a:ext uri="{FF2B5EF4-FFF2-40B4-BE49-F238E27FC236}">
                  <a16:creationId xmlns:a16="http://schemas.microsoft.com/office/drawing/2014/main" id="{E5EAE4E1-E480-40D3-AA60-49C27D57F740}"/>
                </a:ext>
              </a:extLst>
            </p:cNvPr>
            <p:cNvSpPr txBox="1"/>
            <p:nvPr/>
          </p:nvSpPr>
          <p:spPr>
            <a:xfrm>
              <a:off x="6414494" y="384901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952" name="CasellaDiTesto 33">
              <a:extLst>
                <a:ext uri="{FF2B5EF4-FFF2-40B4-BE49-F238E27FC236}">
                  <a16:creationId xmlns:a16="http://schemas.microsoft.com/office/drawing/2014/main" id="{F8818FC9-0262-4C2C-9495-C0E17CE81FAE}"/>
                </a:ext>
              </a:extLst>
            </p:cNvPr>
            <p:cNvSpPr txBox="1"/>
            <p:nvPr/>
          </p:nvSpPr>
          <p:spPr>
            <a:xfrm>
              <a:off x="6414494" y="432078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EEFA8EF2-1209-4922-BB5E-F9F09FA5FE70}"/>
                </a:ext>
              </a:extLst>
            </p:cNvPr>
            <p:cNvSpPr txBox="1"/>
            <p:nvPr/>
          </p:nvSpPr>
          <p:spPr>
            <a:xfrm>
              <a:off x="6528335" y="2919093"/>
              <a:ext cx="8882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700" b="1" dirty="0">
                  <a:solidFill>
                    <a:schemeClr val="bg1">
                      <a:lumMod val="65000"/>
                    </a:schemeClr>
                  </a:solidFill>
                </a:rPr>
                <a:t>UNDISCLOSED BUYER</a:t>
              </a:r>
            </a:p>
          </p:txBody>
        </p:sp>
        <p:pic>
          <p:nvPicPr>
            <p:cNvPr id="1072" name="Picture 2">
              <a:extLst>
                <a:ext uri="{FF2B5EF4-FFF2-40B4-BE49-F238E27FC236}">
                  <a16:creationId xmlns:a16="http://schemas.microsoft.com/office/drawing/2014/main" id="{3A759058-0788-448D-8F6D-A0007214C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7250" y="3353920"/>
              <a:ext cx="450109" cy="22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3" name="Picture 1072">
              <a:extLst>
                <a:ext uri="{FF2B5EF4-FFF2-40B4-BE49-F238E27FC236}">
                  <a16:creationId xmlns:a16="http://schemas.microsoft.com/office/drawing/2014/main" id="{C4F63EC6-938E-4534-BA7B-06550404C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5266" y="3877682"/>
              <a:ext cx="634076" cy="35666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FE4FBD-9202-2341-316C-94ECBCD47E3C}"/>
              </a:ext>
            </a:extLst>
          </p:cNvPr>
          <p:cNvGrpSpPr/>
          <p:nvPr/>
        </p:nvGrpSpPr>
        <p:grpSpPr>
          <a:xfrm>
            <a:off x="1602094" y="4526601"/>
            <a:ext cx="1147070" cy="1653468"/>
            <a:chOff x="7601537" y="2759714"/>
            <a:chExt cx="1147070" cy="1653468"/>
          </a:xfrm>
        </p:grpSpPr>
        <p:sp>
          <p:nvSpPr>
            <p:cNvPr id="954" name="Rettangolo 36">
              <a:extLst>
                <a:ext uri="{FF2B5EF4-FFF2-40B4-BE49-F238E27FC236}">
                  <a16:creationId xmlns:a16="http://schemas.microsoft.com/office/drawing/2014/main" id="{47FBFCEE-386C-48EE-8B86-15C721EEED3E}"/>
                </a:ext>
              </a:extLst>
            </p:cNvPr>
            <p:cNvSpPr/>
            <p:nvPr/>
          </p:nvSpPr>
          <p:spPr>
            <a:xfrm>
              <a:off x="7601537" y="2759714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55" name="Straight Connector 954">
              <a:extLst>
                <a:ext uri="{FF2B5EF4-FFF2-40B4-BE49-F238E27FC236}">
                  <a16:creationId xmlns:a16="http://schemas.microsoft.com/office/drawing/2014/main" id="{AB48412B-F94D-4E41-B038-5E26FF52BD6F}"/>
                </a:ext>
              </a:extLst>
            </p:cNvPr>
            <p:cNvCxnSpPr>
              <a:cxnSpLocks/>
            </p:cNvCxnSpPr>
            <p:nvPr/>
          </p:nvCxnSpPr>
          <p:spPr>
            <a:xfrm>
              <a:off x="7656217" y="295327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6" name="Straight Connector 955">
              <a:extLst>
                <a:ext uri="{FF2B5EF4-FFF2-40B4-BE49-F238E27FC236}">
                  <a16:creationId xmlns:a16="http://schemas.microsoft.com/office/drawing/2014/main" id="{25FE6B8B-4345-4616-BF38-17A49B2EFE8D}"/>
                </a:ext>
              </a:extLst>
            </p:cNvPr>
            <p:cNvCxnSpPr>
              <a:cxnSpLocks/>
            </p:cNvCxnSpPr>
            <p:nvPr/>
          </p:nvCxnSpPr>
          <p:spPr>
            <a:xfrm>
              <a:off x="7656217" y="42089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7" name="Picture 956">
              <a:extLst>
                <a:ext uri="{FF2B5EF4-FFF2-40B4-BE49-F238E27FC236}">
                  <a16:creationId xmlns:a16="http://schemas.microsoft.com/office/drawing/2014/main" id="{5BD7906C-6FB4-4313-9D61-61B690E2C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83395" y="275971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58" name="CasellaDiTesto 33">
              <a:extLst>
                <a:ext uri="{FF2B5EF4-FFF2-40B4-BE49-F238E27FC236}">
                  <a16:creationId xmlns:a16="http://schemas.microsoft.com/office/drawing/2014/main" id="{90A06884-7988-42FA-A5F1-7A565CB489FF}"/>
                </a:ext>
              </a:extLst>
            </p:cNvPr>
            <p:cNvSpPr txBox="1"/>
            <p:nvPr/>
          </p:nvSpPr>
          <p:spPr>
            <a:xfrm>
              <a:off x="7614726" y="32097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err="1"/>
                <a:t>Ciesse</a:t>
              </a:r>
              <a:r>
                <a:rPr lang="en-US" sz="700" b="1"/>
                <a:t> Holding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959" name="CasellaDiTesto 33">
              <a:extLst>
                <a:ext uri="{FF2B5EF4-FFF2-40B4-BE49-F238E27FC236}">
                  <a16:creationId xmlns:a16="http://schemas.microsoft.com/office/drawing/2014/main" id="{F90B9F25-057D-4C6A-8F04-7F6016236327}"/>
                </a:ext>
              </a:extLst>
            </p:cNvPr>
            <p:cNvSpPr txBox="1"/>
            <p:nvPr/>
          </p:nvSpPr>
          <p:spPr>
            <a:xfrm>
              <a:off x="7614726" y="364396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Design, Engineering and Manufacturing of Complete Interior Systems for Railways industry </a:t>
              </a:r>
            </a:p>
          </p:txBody>
        </p:sp>
        <p:sp>
          <p:nvSpPr>
            <p:cNvPr id="960" name="CasellaDiTesto 33">
              <a:extLst>
                <a:ext uri="{FF2B5EF4-FFF2-40B4-BE49-F238E27FC236}">
                  <a16:creationId xmlns:a16="http://schemas.microsoft.com/office/drawing/2014/main" id="{6E32AFC3-A1F9-4705-B9A2-DA4F6F236369}"/>
                </a:ext>
              </a:extLst>
            </p:cNvPr>
            <p:cNvSpPr txBox="1"/>
            <p:nvPr/>
          </p:nvSpPr>
          <p:spPr>
            <a:xfrm>
              <a:off x="7614726" y="422838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August 2019</a:t>
              </a:r>
            </a:p>
          </p:txBody>
        </p:sp>
        <p:sp>
          <p:nvSpPr>
            <p:cNvPr id="961" name="CasellaDiTesto 33">
              <a:extLst>
                <a:ext uri="{FF2B5EF4-FFF2-40B4-BE49-F238E27FC236}">
                  <a16:creationId xmlns:a16="http://schemas.microsoft.com/office/drawing/2014/main" id="{7A345892-030A-48F6-AEB4-22004170A81D}"/>
                </a:ext>
              </a:extLst>
            </p:cNvPr>
            <p:cNvSpPr txBox="1"/>
            <p:nvPr/>
          </p:nvSpPr>
          <p:spPr>
            <a:xfrm>
              <a:off x="7614726" y="384901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962" name="CasellaDiTesto 33">
              <a:extLst>
                <a:ext uri="{FF2B5EF4-FFF2-40B4-BE49-F238E27FC236}">
                  <a16:creationId xmlns:a16="http://schemas.microsoft.com/office/drawing/2014/main" id="{33090CA2-3F13-4021-9FDB-EC9D314B7149}"/>
                </a:ext>
              </a:extLst>
            </p:cNvPr>
            <p:cNvSpPr txBox="1"/>
            <p:nvPr/>
          </p:nvSpPr>
          <p:spPr>
            <a:xfrm>
              <a:off x="7614726" y="432078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074" name="Picture 4" descr="Lippert Components Acquires Lewmar Marine Limited">
              <a:extLst>
                <a:ext uri="{FF2B5EF4-FFF2-40B4-BE49-F238E27FC236}">
                  <a16:creationId xmlns:a16="http://schemas.microsoft.com/office/drawing/2014/main" id="{71732868-2194-4D55-8088-69DD0D177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369" y="2979035"/>
              <a:ext cx="360270" cy="18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5" name="Picture 6" descr="Ciesse Company Profile: Acquisition &amp;amp; Investors | PitchBook">
              <a:extLst>
                <a:ext uri="{FF2B5EF4-FFF2-40B4-BE49-F238E27FC236}">
                  <a16:creationId xmlns:a16="http://schemas.microsoft.com/office/drawing/2014/main" id="{15AE0636-FA79-458D-A696-CD7ED22D2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4801" y="3360434"/>
              <a:ext cx="193406" cy="193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1075">
              <a:extLst>
                <a:ext uri="{FF2B5EF4-FFF2-40B4-BE49-F238E27FC236}">
                  <a16:creationId xmlns:a16="http://schemas.microsoft.com/office/drawing/2014/main" id="{FD63942E-F25F-42C0-9986-700D727D8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3730" y="4040499"/>
              <a:ext cx="325383" cy="70795"/>
            </a:xfrm>
            <a:prstGeom prst="rect">
              <a:avLst/>
            </a:prstGeom>
          </p:spPr>
        </p:pic>
        <p:pic>
          <p:nvPicPr>
            <p:cNvPr id="1077" name="Picture 1076">
              <a:extLst>
                <a:ext uri="{FF2B5EF4-FFF2-40B4-BE49-F238E27FC236}">
                  <a16:creationId xmlns:a16="http://schemas.microsoft.com/office/drawing/2014/main" id="{AA7764DB-031C-4897-B829-B43848E7E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8901" y="4022806"/>
              <a:ext cx="274726" cy="117163"/>
            </a:xfrm>
            <a:prstGeom prst="rect">
              <a:avLst/>
            </a:prstGeom>
          </p:spPr>
        </p:pic>
        <p:sp>
          <p:nvSpPr>
            <p:cNvPr id="1078" name="TextBox 1077">
              <a:extLst>
                <a:ext uri="{FF2B5EF4-FFF2-40B4-BE49-F238E27FC236}">
                  <a16:creationId xmlns:a16="http://schemas.microsoft.com/office/drawing/2014/main" id="{722CA687-1E5F-43F9-9623-7373D28FBE76}"/>
                </a:ext>
              </a:extLst>
            </p:cNvPr>
            <p:cNvSpPr txBox="1"/>
            <p:nvPr/>
          </p:nvSpPr>
          <p:spPr>
            <a:xfrm>
              <a:off x="7685113" y="3925645"/>
              <a:ext cx="287428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it-IT" sz="700" b="1">
                  <a:solidFill>
                    <a:schemeClr val="bg1">
                      <a:lumMod val="65000"/>
                    </a:schemeClr>
                  </a:solidFill>
                </a:rPr>
                <a:t>Avvocati </a:t>
              </a:r>
            </a:p>
            <a:p>
              <a:pPr algn="ctr"/>
              <a:r>
                <a:rPr lang="it-IT" sz="700" b="1">
                  <a:solidFill>
                    <a:schemeClr val="bg1">
                      <a:lumMod val="65000"/>
                    </a:schemeClr>
                  </a:solidFill>
                </a:rPr>
                <a:t>Associati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BD84D2-52DE-53DB-2996-B190BE9AAD30}"/>
              </a:ext>
            </a:extLst>
          </p:cNvPr>
          <p:cNvGrpSpPr/>
          <p:nvPr/>
        </p:nvGrpSpPr>
        <p:grpSpPr>
          <a:xfrm>
            <a:off x="402152" y="2758126"/>
            <a:ext cx="1147070" cy="1653468"/>
            <a:chOff x="6401305" y="992826"/>
            <a:chExt cx="1147070" cy="1653468"/>
          </a:xfrm>
        </p:grpSpPr>
        <p:sp>
          <p:nvSpPr>
            <p:cNvPr id="778" name="Rettangolo 36">
              <a:extLst>
                <a:ext uri="{FF2B5EF4-FFF2-40B4-BE49-F238E27FC236}">
                  <a16:creationId xmlns:a16="http://schemas.microsoft.com/office/drawing/2014/main" id="{49285F54-2C43-4522-9C9A-2F9B0D51DBA3}"/>
                </a:ext>
              </a:extLst>
            </p:cNvPr>
            <p:cNvSpPr/>
            <p:nvPr/>
          </p:nvSpPr>
          <p:spPr>
            <a:xfrm>
              <a:off x="6401305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779" name="Straight Connector 778">
              <a:extLst>
                <a:ext uri="{FF2B5EF4-FFF2-40B4-BE49-F238E27FC236}">
                  <a16:creationId xmlns:a16="http://schemas.microsoft.com/office/drawing/2014/main" id="{BF3C23DE-B9E0-4E2B-A579-D6A046EEFDDF}"/>
                </a:ext>
              </a:extLst>
            </p:cNvPr>
            <p:cNvCxnSpPr>
              <a:cxnSpLocks/>
            </p:cNvCxnSpPr>
            <p:nvPr/>
          </p:nvCxnSpPr>
          <p:spPr>
            <a:xfrm>
              <a:off x="6450905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0" name="Straight Connector 779">
              <a:extLst>
                <a:ext uri="{FF2B5EF4-FFF2-40B4-BE49-F238E27FC236}">
                  <a16:creationId xmlns:a16="http://schemas.microsoft.com/office/drawing/2014/main" id="{1855C487-031D-4AB9-8DCB-D77570852E4C}"/>
                </a:ext>
              </a:extLst>
            </p:cNvPr>
            <p:cNvCxnSpPr>
              <a:cxnSpLocks/>
            </p:cNvCxnSpPr>
            <p:nvPr/>
          </p:nvCxnSpPr>
          <p:spPr>
            <a:xfrm>
              <a:off x="6450905" y="24420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1" name="Picture 780">
              <a:extLst>
                <a:ext uri="{FF2B5EF4-FFF2-40B4-BE49-F238E27FC236}">
                  <a16:creationId xmlns:a16="http://schemas.microsoft.com/office/drawing/2014/main" id="{3D9036EE-12DD-4101-AAF8-B3608373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8083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782" name="CasellaDiTesto 33">
              <a:extLst>
                <a:ext uri="{FF2B5EF4-FFF2-40B4-BE49-F238E27FC236}">
                  <a16:creationId xmlns:a16="http://schemas.microsoft.com/office/drawing/2014/main" id="{E1744977-26E8-4F54-B9ED-29FD1E9FAB8C}"/>
                </a:ext>
              </a:extLst>
            </p:cNvPr>
            <p:cNvSpPr txBox="1"/>
            <p:nvPr/>
          </p:nvSpPr>
          <p:spPr>
            <a:xfrm>
              <a:off x="6409414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Came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783" name="CasellaDiTesto 33">
              <a:extLst>
                <a:ext uri="{FF2B5EF4-FFF2-40B4-BE49-F238E27FC236}">
                  <a16:creationId xmlns:a16="http://schemas.microsoft.com/office/drawing/2014/main" id="{7CEAC3F9-6947-4049-B4B8-CEA0F040B641}"/>
                </a:ext>
              </a:extLst>
            </p:cNvPr>
            <p:cNvSpPr txBox="1"/>
            <p:nvPr/>
          </p:nvSpPr>
          <p:spPr>
            <a:xfrm>
              <a:off x="6409414" y="187469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Active in distribution market of raw materials and </a:t>
              </a:r>
              <a:r>
                <a:rPr lang="en-US" sz="500" b="1" i="1" err="1"/>
                <a:t>specialities</a:t>
              </a:r>
              <a:endParaRPr lang="en-US" sz="500" b="1" i="1"/>
            </a:p>
          </p:txBody>
        </p:sp>
        <p:sp>
          <p:nvSpPr>
            <p:cNvPr id="784" name="CasellaDiTesto 33">
              <a:extLst>
                <a:ext uri="{FF2B5EF4-FFF2-40B4-BE49-F238E27FC236}">
                  <a16:creationId xmlns:a16="http://schemas.microsoft.com/office/drawing/2014/main" id="{71256920-47AE-463B-A9BD-5B639B44ACB1}"/>
                </a:ext>
              </a:extLst>
            </p:cNvPr>
            <p:cNvSpPr txBox="1"/>
            <p:nvPr/>
          </p:nvSpPr>
          <p:spPr>
            <a:xfrm>
              <a:off x="6409414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January 2021</a:t>
              </a:r>
            </a:p>
          </p:txBody>
        </p:sp>
        <p:sp>
          <p:nvSpPr>
            <p:cNvPr id="785" name="CasellaDiTesto 33">
              <a:extLst>
                <a:ext uri="{FF2B5EF4-FFF2-40B4-BE49-F238E27FC236}">
                  <a16:creationId xmlns:a16="http://schemas.microsoft.com/office/drawing/2014/main" id="{786A68BF-4DA6-460F-827A-93A7F35C98BE}"/>
                </a:ext>
              </a:extLst>
            </p:cNvPr>
            <p:cNvSpPr txBox="1"/>
            <p:nvPr/>
          </p:nvSpPr>
          <p:spPr>
            <a:xfrm>
              <a:off x="6409414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793" name="CasellaDiTesto 33">
              <a:extLst>
                <a:ext uri="{FF2B5EF4-FFF2-40B4-BE49-F238E27FC236}">
                  <a16:creationId xmlns:a16="http://schemas.microsoft.com/office/drawing/2014/main" id="{6438D5CF-413D-4109-B8CF-942EA852F5F7}"/>
                </a:ext>
              </a:extLst>
            </p:cNvPr>
            <p:cNvSpPr txBox="1"/>
            <p:nvPr/>
          </p:nvSpPr>
          <p:spPr>
            <a:xfrm>
              <a:off x="6409414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031" name="Picture 2" descr="Azelis Logo Download Vector">
              <a:extLst>
                <a:ext uri="{FF2B5EF4-FFF2-40B4-BE49-F238E27FC236}">
                  <a16:creationId xmlns:a16="http://schemas.microsoft.com/office/drawing/2014/main" id="{295540AC-23CA-4756-9DFB-696A021ED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8724" y="1161180"/>
              <a:ext cx="268440" cy="268440"/>
            </a:xfrm>
            <a:prstGeom prst="rect">
              <a:avLst/>
            </a:prstGeom>
            <a:noFill/>
          </p:spPr>
        </p:pic>
        <p:pic>
          <p:nvPicPr>
            <p:cNvPr id="1032" name="Picture 4" descr="Came Chemicals">
              <a:extLst>
                <a:ext uri="{FF2B5EF4-FFF2-40B4-BE49-F238E27FC236}">
                  <a16:creationId xmlns:a16="http://schemas.microsoft.com/office/drawing/2014/main" id="{616B1EE7-CD40-419D-817F-0B48EB620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326" y="1629755"/>
              <a:ext cx="210277" cy="182315"/>
            </a:xfrm>
            <a:prstGeom prst="rect">
              <a:avLst/>
            </a:prstGeom>
            <a:noFill/>
          </p:spPr>
        </p:pic>
        <p:pic>
          <p:nvPicPr>
            <p:cNvPr id="1033" name="Picture 6" descr="AMTF avvocati Avvocati">
              <a:extLst>
                <a:ext uri="{FF2B5EF4-FFF2-40B4-BE49-F238E27FC236}">
                  <a16:creationId xmlns:a16="http://schemas.microsoft.com/office/drawing/2014/main" id="{3A20707C-4B65-42D6-AA9A-28BC92C01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775" y="2185843"/>
              <a:ext cx="152789" cy="182075"/>
            </a:xfrm>
            <a:prstGeom prst="rect">
              <a:avLst/>
            </a:prstGeom>
            <a:noFill/>
          </p:spPr>
        </p:pic>
        <p:pic>
          <p:nvPicPr>
            <p:cNvPr id="1034" name="Picture 8" descr="Home | Giovannelli e Associati Studio Legale, Milano">
              <a:extLst>
                <a:ext uri="{FF2B5EF4-FFF2-40B4-BE49-F238E27FC236}">
                  <a16:creationId xmlns:a16="http://schemas.microsoft.com/office/drawing/2014/main" id="{769411A1-6E06-4C08-8541-5BB049473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877" y="2196796"/>
              <a:ext cx="524030" cy="86975"/>
            </a:xfrm>
            <a:prstGeom prst="rect">
              <a:avLst/>
            </a:prstGeom>
            <a:noFill/>
          </p:spPr>
        </p:pic>
        <p:pic>
          <p:nvPicPr>
            <p:cNvPr id="1035" name="Picture 10">
              <a:extLst>
                <a:ext uri="{FF2B5EF4-FFF2-40B4-BE49-F238E27FC236}">
                  <a16:creationId xmlns:a16="http://schemas.microsoft.com/office/drawing/2014/main" id="{537242D5-434A-4AEB-B476-1323DC423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547" y="2316621"/>
              <a:ext cx="476391" cy="79068"/>
            </a:xfrm>
            <a:prstGeom prst="rect">
              <a:avLst/>
            </a:prstGeom>
            <a:no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51240F-5C43-453A-171D-B0B0B5BD61E3}"/>
              </a:ext>
            </a:extLst>
          </p:cNvPr>
          <p:cNvGrpSpPr/>
          <p:nvPr/>
        </p:nvGrpSpPr>
        <p:grpSpPr>
          <a:xfrm>
            <a:off x="1602094" y="2758126"/>
            <a:ext cx="1147070" cy="1653468"/>
            <a:chOff x="7601537" y="992826"/>
            <a:chExt cx="1147070" cy="1653468"/>
          </a:xfrm>
        </p:grpSpPr>
        <p:pic>
          <p:nvPicPr>
            <p:cNvPr id="1037" name="Picture 2" descr="Cos.Mec entra nel gruppo Freund-Vector | Cos.Mec">
              <a:extLst>
                <a:ext uri="{FF2B5EF4-FFF2-40B4-BE49-F238E27FC236}">
                  <a16:creationId xmlns:a16="http://schemas.microsoft.com/office/drawing/2014/main" id="{43EA05BF-32F4-412F-90C5-2468F1342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3879" y="1586638"/>
              <a:ext cx="229851" cy="235136"/>
            </a:xfrm>
            <a:prstGeom prst="rect">
              <a:avLst/>
            </a:prstGeom>
            <a:noFill/>
          </p:spPr>
        </p:pic>
        <p:sp>
          <p:nvSpPr>
            <p:cNvPr id="800" name="Rettangolo 36">
              <a:extLst>
                <a:ext uri="{FF2B5EF4-FFF2-40B4-BE49-F238E27FC236}">
                  <a16:creationId xmlns:a16="http://schemas.microsoft.com/office/drawing/2014/main" id="{98D0661F-7654-43C0-B767-C8F2C736B9EB}"/>
                </a:ext>
              </a:extLst>
            </p:cNvPr>
            <p:cNvSpPr/>
            <p:nvPr/>
          </p:nvSpPr>
          <p:spPr>
            <a:xfrm>
              <a:off x="7601537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01" name="Straight Connector 800">
              <a:extLst>
                <a:ext uri="{FF2B5EF4-FFF2-40B4-BE49-F238E27FC236}">
                  <a16:creationId xmlns:a16="http://schemas.microsoft.com/office/drawing/2014/main" id="{6404C069-ADAA-4D43-9547-E131BEC5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651137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2" name="Straight Connector 801">
              <a:extLst>
                <a:ext uri="{FF2B5EF4-FFF2-40B4-BE49-F238E27FC236}">
                  <a16:creationId xmlns:a16="http://schemas.microsoft.com/office/drawing/2014/main" id="{763BD5FB-41D9-4930-B35C-804E49390714}"/>
                </a:ext>
              </a:extLst>
            </p:cNvPr>
            <p:cNvCxnSpPr>
              <a:cxnSpLocks/>
            </p:cNvCxnSpPr>
            <p:nvPr/>
          </p:nvCxnSpPr>
          <p:spPr>
            <a:xfrm>
              <a:off x="7651137" y="24420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3" name="Picture 802">
              <a:extLst>
                <a:ext uri="{FF2B5EF4-FFF2-40B4-BE49-F238E27FC236}">
                  <a16:creationId xmlns:a16="http://schemas.microsoft.com/office/drawing/2014/main" id="{381716C7-8E59-40FD-8363-741FABEA7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8315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804" name="CasellaDiTesto 33">
              <a:extLst>
                <a:ext uri="{FF2B5EF4-FFF2-40B4-BE49-F238E27FC236}">
                  <a16:creationId xmlns:a16="http://schemas.microsoft.com/office/drawing/2014/main" id="{15D0A342-3B3A-41DA-9073-E5776FE28921}"/>
                </a:ext>
              </a:extLst>
            </p:cNvPr>
            <p:cNvSpPr txBox="1"/>
            <p:nvPr/>
          </p:nvSpPr>
          <p:spPr>
            <a:xfrm>
              <a:off x="7609646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dirty="0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dirty="0" err="1"/>
                <a:t>Cos.Mec</a:t>
              </a:r>
              <a:r>
                <a:rPr lang="en-US" sz="700" b="1" dirty="0"/>
                <a:t> </a:t>
              </a:r>
              <a:r>
                <a:rPr lang="en-US" sz="700" b="1" dirty="0" err="1"/>
                <a:t>S.r.l</a:t>
              </a:r>
              <a:r>
                <a:rPr lang="en-US" sz="700" b="1" dirty="0"/>
                <a:t>.</a:t>
              </a:r>
            </a:p>
          </p:txBody>
        </p:sp>
        <p:sp>
          <p:nvSpPr>
            <p:cNvPr id="805" name="CasellaDiTesto 33">
              <a:extLst>
                <a:ext uri="{FF2B5EF4-FFF2-40B4-BE49-F238E27FC236}">
                  <a16:creationId xmlns:a16="http://schemas.microsoft.com/office/drawing/2014/main" id="{5AEE53F8-2562-4B58-B4AE-44C01FFE705E}"/>
                </a:ext>
              </a:extLst>
            </p:cNvPr>
            <p:cNvSpPr txBox="1"/>
            <p:nvPr/>
          </p:nvSpPr>
          <p:spPr>
            <a:xfrm>
              <a:off x="7609646" y="187469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 dirty="0"/>
                <a:t>Powder and granulate handling equipment for the pharmaceutical industry</a:t>
              </a:r>
            </a:p>
          </p:txBody>
        </p:sp>
        <p:sp>
          <p:nvSpPr>
            <p:cNvPr id="806" name="CasellaDiTesto 33">
              <a:extLst>
                <a:ext uri="{FF2B5EF4-FFF2-40B4-BE49-F238E27FC236}">
                  <a16:creationId xmlns:a16="http://schemas.microsoft.com/office/drawing/2014/main" id="{3425D415-82BA-4936-A177-45370E0C062C}"/>
                </a:ext>
              </a:extLst>
            </p:cNvPr>
            <p:cNvSpPr txBox="1"/>
            <p:nvPr/>
          </p:nvSpPr>
          <p:spPr>
            <a:xfrm>
              <a:off x="7609646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November 2020</a:t>
              </a:r>
            </a:p>
          </p:txBody>
        </p:sp>
        <p:sp>
          <p:nvSpPr>
            <p:cNvPr id="807" name="CasellaDiTesto 33">
              <a:extLst>
                <a:ext uri="{FF2B5EF4-FFF2-40B4-BE49-F238E27FC236}">
                  <a16:creationId xmlns:a16="http://schemas.microsoft.com/office/drawing/2014/main" id="{2499F333-A3B9-4634-A920-16915A1C16D8}"/>
                </a:ext>
              </a:extLst>
            </p:cNvPr>
            <p:cNvSpPr txBox="1"/>
            <p:nvPr/>
          </p:nvSpPr>
          <p:spPr>
            <a:xfrm>
              <a:off x="7609646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808" name="CasellaDiTesto 33">
              <a:extLst>
                <a:ext uri="{FF2B5EF4-FFF2-40B4-BE49-F238E27FC236}">
                  <a16:creationId xmlns:a16="http://schemas.microsoft.com/office/drawing/2014/main" id="{F244CA6C-2C4B-459C-8B53-905B0D168063}"/>
                </a:ext>
              </a:extLst>
            </p:cNvPr>
            <p:cNvSpPr txBox="1"/>
            <p:nvPr/>
          </p:nvSpPr>
          <p:spPr>
            <a:xfrm>
              <a:off x="7609646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036" name="Picture 1035">
              <a:extLst>
                <a:ext uri="{FF2B5EF4-FFF2-40B4-BE49-F238E27FC236}">
                  <a16:creationId xmlns:a16="http://schemas.microsoft.com/office/drawing/2014/main" id="{7E270C03-3039-4139-BFA7-4CB1D1068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37074" b="33124"/>
            <a:stretch/>
          </p:blipFill>
          <p:spPr>
            <a:xfrm>
              <a:off x="7818905" y="1190518"/>
              <a:ext cx="699796" cy="209304"/>
            </a:xfrm>
            <a:prstGeom prst="rect">
              <a:avLst/>
            </a:prstGeom>
            <a:noFill/>
          </p:spPr>
        </p:pic>
        <p:pic>
          <p:nvPicPr>
            <p:cNvPr id="1038" name="Picture 4" descr="Ernst &amp;amp; Young - Wikipedia">
              <a:extLst>
                <a:ext uri="{FF2B5EF4-FFF2-40B4-BE49-F238E27FC236}">
                  <a16:creationId xmlns:a16="http://schemas.microsoft.com/office/drawing/2014/main" id="{E8753855-FAA4-4AA8-884A-33166876B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7088" y="2276712"/>
              <a:ext cx="137752" cy="137752"/>
            </a:xfrm>
            <a:prstGeom prst="rect">
              <a:avLst/>
            </a:prstGeom>
            <a:noFill/>
          </p:spPr>
        </p:pic>
        <p:pic>
          <p:nvPicPr>
            <p:cNvPr id="1039" name="Picture 6" descr="Bagalà &amp;amp; Partners – [IT] | BAGALA&amp;#39; &amp;amp; PARTNERS">
              <a:extLst>
                <a:ext uri="{FF2B5EF4-FFF2-40B4-BE49-F238E27FC236}">
                  <a16:creationId xmlns:a16="http://schemas.microsoft.com/office/drawing/2014/main" id="{60AFB0AB-6F95-4A0D-BD96-CFBEC3FA7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72" y="2163970"/>
              <a:ext cx="508583" cy="98084"/>
            </a:xfrm>
            <a:prstGeom prst="rect">
              <a:avLst/>
            </a:prstGeom>
            <a:noFill/>
          </p:spPr>
        </p:pic>
        <p:pic>
          <p:nvPicPr>
            <p:cNvPr id="1040" name="Picture 2" descr="Studio Legale Ughi e Nunziante">
              <a:extLst>
                <a:ext uri="{FF2B5EF4-FFF2-40B4-BE49-F238E27FC236}">
                  <a16:creationId xmlns:a16="http://schemas.microsoft.com/office/drawing/2014/main" id="{58596BCC-06DB-45BD-B035-4CC1FBBC1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084" y="2179577"/>
              <a:ext cx="479520" cy="87188"/>
            </a:xfrm>
            <a:prstGeom prst="rect">
              <a:avLst/>
            </a:prstGeom>
            <a:noFill/>
          </p:spPr>
        </p:pic>
        <p:pic>
          <p:nvPicPr>
            <p:cNvPr id="1041" name="Immagine 29">
              <a:extLst>
                <a:ext uri="{FF2B5EF4-FFF2-40B4-BE49-F238E27FC236}">
                  <a16:creationId xmlns:a16="http://schemas.microsoft.com/office/drawing/2014/main" id="{46730A37-C35C-4F3E-B922-AAFB98FDEA5E}"/>
                </a:ext>
              </a:extLst>
            </p:cNvPr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9887" y="2293440"/>
              <a:ext cx="740865" cy="125204"/>
            </a:xfrm>
            <a:prstGeom prst="rect">
              <a:avLst/>
            </a:prstGeom>
            <a:noFill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CC45CAE-717D-05BB-92B0-DEB672B8EC28}"/>
              </a:ext>
            </a:extLst>
          </p:cNvPr>
          <p:cNvGrpSpPr/>
          <p:nvPr/>
        </p:nvGrpSpPr>
        <p:grpSpPr>
          <a:xfrm>
            <a:off x="2802036" y="4526601"/>
            <a:ext cx="1147070" cy="1653468"/>
            <a:chOff x="7601537" y="2759714"/>
            <a:chExt cx="1147070" cy="1653468"/>
          </a:xfrm>
        </p:grpSpPr>
        <p:sp>
          <p:nvSpPr>
            <p:cNvPr id="964" name="Rettangolo 36">
              <a:extLst>
                <a:ext uri="{FF2B5EF4-FFF2-40B4-BE49-F238E27FC236}">
                  <a16:creationId xmlns:a16="http://schemas.microsoft.com/office/drawing/2014/main" id="{555B891C-A727-45E9-8DE2-03FA1FCE6A01}"/>
                </a:ext>
              </a:extLst>
            </p:cNvPr>
            <p:cNvSpPr/>
            <p:nvPr/>
          </p:nvSpPr>
          <p:spPr>
            <a:xfrm>
              <a:off x="7601537" y="2759714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65" name="Straight Connector 964">
              <a:extLst>
                <a:ext uri="{FF2B5EF4-FFF2-40B4-BE49-F238E27FC236}">
                  <a16:creationId xmlns:a16="http://schemas.microsoft.com/office/drawing/2014/main" id="{294F7CE4-F0D4-4237-9968-A8C7BFD01548}"/>
                </a:ext>
              </a:extLst>
            </p:cNvPr>
            <p:cNvCxnSpPr>
              <a:cxnSpLocks/>
            </p:cNvCxnSpPr>
            <p:nvPr/>
          </p:nvCxnSpPr>
          <p:spPr>
            <a:xfrm>
              <a:off x="7656217" y="295327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id="{383D9B02-3F70-4371-A59C-8FFC0EC36691}"/>
                </a:ext>
              </a:extLst>
            </p:cNvPr>
            <p:cNvCxnSpPr>
              <a:cxnSpLocks/>
            </p:cNvCxnSpPr>
            <p:nvPr/>
          </p:nvCxnSpPr>
          <p:spPr>
            <a:xfrm>
              <a:off x="7656217" y="42089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7" name="Picture 966">
              <a:extLst>
                <a:ext uri="{FF2B5EF4-FFF2-40B4-BE49-F238E27FC236}">
                  <a16:creationId xmlns:a16="http://schemas.microsoft.com/office/drawing/2014/main" id="{510AA7DC-A5CA-40AF-93DD-0EC1A9A25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83395" y="275971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68" name="CasellaDiTesto 33">
              <a:extLst>
                <a:ext uri="{FF2B5EF4-FFF2-40B4-BE49-F238E27FC236}">
                  <a16:creationId xmlns:a16="http://schemas.microsoft.com/office/drawing/2014/main" id="{11302A4A-81B7-4468-9BF4-D95380866C05}"/>
                </a:ext>
              </a:extLst>
            </p:cNvPr>
            <p:cNvSpPr txBox="1"/>
            <p:nvPr/>
          </p:nvSpPr>
          <p:spPr>
            <a:xfrm>
              <a:off x="7614726" y="32097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dirty="0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dirty="0" err="1"/>
                <a:t>Vexel</a:t>
              </a:r>
              <a:r>
                <a:rPr lang="en-US" sz="700" b="1" dirty="0"/>
                <a:t> </a:t>
              </a:r>
              <a:r>
                <a:rPr lang="en-US" sz="700" b="1" dirty="0" err="1"/>
                <a:t>S.r.l</a:t>
              </a:r>
              <a:r>
                <a:rPr lang="en-US" sz="700" b="1" dirty="0"/>
                <a:t>.</a:t>
              </a:r>
            </a:p>
          </p:txBody>
        </p:sp>
        <p:sp>
          <p:nvSpPr>
            <p:cNvPr id="969" name="CasellaDiTesto 33">
              <a:extLst>
                <a:ext uri="{FF2B5EF4-FFF2-40B4-BE49-F238E27FC236}">
                  <a16:creationId xmlns:a16="http://schemas.microsoft.com/office/drawing/2014/main" id="{09A3DF3C-E605-4559-9CA1-A417F5CE68C4}"/>
                </a:ext>
              </a:extLst>
            </p:cNvPr>
            <p:cNvSpPr txBox="1"/>
            <p:nvPr/>
          </p:nvSpPr>
          <p:spPr>
            <a:xfrm>
              <a:off x="7614726" y="364396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Rigid Packaging for Personal Care &amp; Cosmetic</a:t>
              </a:r>
            </a:p>
          </p:txBody>
        </p:sp>
        <p:sp>
          <p:nvSpPr>
            <p:cNvPr id="970" name="CasellaDiTesto 33">
              <a:extLst>
                <a:ext uri="{FF2B5EF4-FFF2-40B4-BE49-F238E27FC236}">
                  <a16:creationId xmlns:a16="http://schemas.microsoft.com/office/drawing/2014/main" id="{542AC3A1-C6FC-438F-B6E6-1B2774CAD5A2}"/>
                </a:ext>
              </a:extLst>
            </p:cNvPr>
            <p:cNvSpPr txBox="1"/>
            <p:nvPr/>
          </p:nvSpPr>
          <p:spPr>
            <a:xfrm>
              <a:off x="7614726" y="422838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2019</a:t>
              </a:r>
            </a:p>
          </p:txBody>
        </p:sp>
        <p:sp>
          <p:nvSpPr>
            <p:cNvPr id="971" name="CasellaDiTesto 33">
              <a:extLst>
                <a:ext uri="{FF2B5EF4-FFF2-40B4-BE49-F238E27FC236}">
                  <a16:creationId xmlns:a16="http://schemas.microsoft.com/office/drawing/2014/main" id="{A8C2C81D-654B-4D54-875B-D04CD25A3F34}"/>
                </a:ext>
              </a:extLst>
            </p:cNvPr>
            <p:cNvSpPr txBox="1"/>
            <p:nvPr/>
          </p:nvSpPr>
          <p:spPr>
            <a:xfrm>
              <a:off x="7614726" y="384901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972" name="CasellaDiTesto 33">
              <a:extLst>
                <a:ext uri="{FF2B5EF4-FFF2-40B4-BE49-F238E27FC236}">
                  <a16:creationId xmlns:a16="http://schemas.microsoft.com/office/drawing/2014/main" id="{8E263592-F31C-4403-981C-B97F3A4F9EA7}"/>
                </a:ext>
              </a:extLst>
            </p:cNvPr>
            <p:cNvSpPr txBox="1"/>
            <p:nvPr/>
          </p:nvSpPr>
          <p:spPr>
            <a:xfrm>
              <a:off x="7614726" y="432078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079" name="Picture 2" descr="Packaging e contenitori | Induplast">
              <a:extLst>
                <a:ext uri="{FF2B5EF4-FFF2-40B4-BE49-F238E27FC236}">
                  <a16:creationId xmlns:a16="http://schemas.microsoft.com/office/drawing/2014/main" id="{80C2B806-8DA1-4BD5-A6AF-31F67F170E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07" y="2996114"/>
              <a:ext cx="531867" cy="15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2" descr="Wavemed 4.0 by EveryBotics S.R.L.">
              <a:extLst>
                <a:ext uri="{FF2B5EF4-FFF2-40B4-BE49-F238E27FC236}">
                  <a16:creationId xmlns:a16="http://schemas.microsoft.com/office/drawing/2014/main" id="{6EFBF815-A5E2-4DBB-A5A5-D7C1C8176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9375" y="3381724"/>
              <a:ext cx="185995" cy="185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1" name="Picture 4" descr="Home | Spada Partners">
              <a:extLst>
                <a:ext uri="{FF2B5EF4-FFF2-40B4-BE49-F238E27FC236}">
                  <a16:creationId xmlns:a16="http://schemas.microsoft.com/office/drawing/2014/main" id="{DBE14014-9B51-4CD8-BAA0-AE6E58EFC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3945" y="4053199"/>
              <a:ext cx="186153" cy="14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6" descr="An Italian Law Firm In The M&amp;amp;A Market">
              <a:extLst>
                <a:ext uri="{FF2B5EF4-FFF2-40B4-BE49-F238E27FC236}">
                  <a16:creationId xmlns:a16="http://schemas.microsoft.com/office/drawing/2014/main" id="{FFA9CC79-9454-4BD3-92D6-31499C3B0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018" y="3930294"/>
              <a:ext cx="433083" cy="75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3" name="Picture 10" descr="Iccrea BancaImpresa">
              <a:extLst>
                <a:ext uri="{FF2B5EF4-FFF2-40B4-BE49-F238E27FC236}">
                  <a16:creationId xmlns:a16="http://schemas.microsoft.com/office/drawing/2014/main" id="{14E5B8F5-2E2D-46F7-9E6F-742DF6B8A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851" y="4120779"/>
              <a:ext cx="487446" cy="6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4" descr="COMUNICATO STAMPA INDUPLAST ACQUISISCE VEXEL La partnership darà avvio ad  un Gruppo diversificato nel packaging per la cosmesi">
              <a:extLst>
                <a:ext uri="{FF2B5EF4-FFF2-40B4-BE49-F238E27FC236}">
                  <a16:creationId xmlns:a16="http://schemas.microsoft.com/office/drawing/2014/main" id="{0B28CB49-ABC9-4E5E-8013-BC880135ED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0" t="1874" r="13497" b="48037"/>
            <a:stretch/>
          </p:blipFill>
          <p:spPr bwMode="auto">
            <a:xfrm>
              <a:off x="7630437" y="3960786"/>
              <a:ext cx="525483" cy="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5" name="Picture 6" descr="Losi &amp;amp; Cavazzini Studio Commercialisti Associati">
              <a:extLst>
                <a:ext uri="{FF2B5EF4-FFF2-40B4-BE49-F238E27FC236}">
                  <a16:creationId xmlns:a16="http://schemas.microsoft.com/office/drawing/2014/main" id="{992B93FE-CBAC-41F8-A21D-95C053BF35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88"/>
            <a:stretch/>
          </p:blipFill>
          <p:spPr bwMode="auto">
            <a:xfrm>
              <a:off x="7848085" y="4105732"/>
              <a:ext cx="320185" cy="89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8" descr="Dapr Srl | Consulenza Aziendale Integrata | Parma |">
              <a:extLst>
                <a:ext uri="{FF2B5EF4-FFF2-40B4-BE49-F238E27FC236}">
                  <a16:creationId xmlns:a16="http://schemas.microsoft.com/office/drawing/2014/main" id="{70AAC865-B16C-40CC-98AB-485829D57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655" y="3925645"/>
              <a:ext cx="197600" cy="11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7" name="Picture 10" descr="Download Freshfields Bruckhaus Deringer Logo in SVG Vector or PNG File  Format - Logo.wine">
              <a:extLst>
                <a:ext uri="{FF2B5EF4-FFF2-40B4-BE49-F238E27FC236}">
                  <a16:creationId xmlns:a16="http://schemas.microsoft.com/office/drawing/2014/main" id="{E2AAEC04-AAF1-4E1E-BCA7-A70A3C4190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59" b="36396"/>
            <a:stretch/>
          </p:blipFill>
          <p:spPr bwMode="auto">
            <a:xfrm>
              <a:off x="8044238" y="4019939"/>
              <a:ext cx="697484" cy="109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7B6708-3043-1436-1E4E-BD7889110BA0}"/>
              </a:ext>
            </a:extLst>
          </p:cNvPr>
          <p:cNvGrpSpPr/>
          <p:nvPr/>
        </p:nvGrpSpPr>
        <p:grpSpPr>
          <a:xfrm>
            <a:off x="3991461" y="4526601"/>
            <a:ext cx="1147070" cy="1653468"/>
            <a:chOff x="1593331" y="4527554"/>
            <a:chExt cx="1147070" cy="1653468"/>
          </a:xfrm>
        </p:grpSpPr>
        <p:sp>
          <p:nvSpPr>
            <p:cNvPr id="974" name="Rettangolo 36">
              <a:extLst>
                <a:ext uri="{FF2B5EF4-FFF2-40B4-BE49-F238E27FC236}">
                  <a16:creationId xmlns:a16="http://schemas.microsoft.com/office/drawing/2014/main" id="{07C57C5D-BE6A-4D76-A573-69C276A16F3B}"/>
                </a:ext>
              </a:extLst>
            </p:cNvPr>
            <p:cNvSpPr/>
            <p:nvPr/>
          </p:nvSpPr>
          <p:spPr>
            <a:xfrm>
              <a:off x="1593331" y="4527554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75" name="Straight Connector 974">
              <a:extLst>
                <a:ext uri="{FF2B5EF4-FFF2-40B4-BE49-F238E27FC236}">
                  <a16:creationId xmlns:a16="http://schemas.microsoft.com/office/drawing/2014/main" id="{267E9601-6198-43DF-82CA-EEDC74F57A86}"/>
                </a:ext>
              </a:extLst>
            </p:cNvPr>
            <p:cNvCxnSpPr>
              <a:cxnSpLocks/>
            </p:cNvCxnSpPr>
            <p:nvPr/>
          </p:nvCxnSpPr>
          <p:spPr>
            <a:xfrm>
              <a:off x="1646741" y="472111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Straight Connector 975">
              <a:extLst>
                <a:ext uri="{FF2B5EF4-FFF2-40B4-BE49-F238E27FC236}">
                  <a16:creationId xmlns:a16="http://schemas.microsoft.com/office/drawing/2014/main" id="{41FF7D65-A94B-4D91-B560-824E5EB4128B}"/>
                </a:ext>
              </a:extLst>
            </p:cNvPr>
            <p:cNvCxnSpPr>
              <a:cxnSpLocks/>
            </p:cNvCxnSpPr>
            <p:nvPr/>
          </p:nvCxnSpPr>
          <p:spPr>
            <a:xfrm>
              <a:off x="1646741" y="597676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7" name="Picture 976">
              <a:extLst>
                <a:ext uri="{FF2B5EF4-FFF2-40B4-BE49-F238E27FC236}">
                  <a16:creationId xmlns:a16="http://schemas.microsoft.com/office/drawing/2014/main" id="{D1DE0F01-E568-4A34-99F6-B90E242A4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73919" y="452755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78" name="CasellaDiTesto 33">
              <a:extLst>
                <a:ext uri="{FF2B5EF4-FFF2-40B4-BE49-F238E27FC236}">
                  <a16:creationId xmlns:a16="http://schemas.microsoft.com/office/drawing/2014/main" id="{15204193-D782-454C-A425-75B35A6EA620}"/>
                </a:ext>
              </a:extLst>
            </p:cNvPr>
            <p:cNvSpPr txBox="1"/>
            <p:nvPr/>
          </p:nvSpPr>
          <p:spPr>
            <a:xfrm>
              <a:off x="1605250" y="497756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KFT S.p.A.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and </a:t>
              </a:r>
              <a:r>
                <a:rPr lang="en-US" sz="700" b="1" err="1"/>
                <a:t>GuardOne</a:t>
              </a:r>
              <a:r>
                <a:rPr lang="en-US" sz="700" b="1"/>
                <a:t> Italia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979" name="CasellaDiTesto 33">
              <a:extLst>
                <a:ext uri="{FF2B5EF4-FFF2-40B4-BE49-F238E27FC236}">
                  <a16:creationId xmlns:a16="http://schemas.microsoft.com/office/drawing/2014/main" id="{8F527494-3294-4F21-940C-52D4C3563001}"/>
                </a:ext>
              </a:extLst>
            </p:cNvPr>
            <p:cNvSpPr txBox="1"/>
            <p:nvPr/>
          </p:nvSpPr>
          <p:spPr>
            <a:xfrm>
              <a:off x="1605250" y="541180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Design and Manufacturing of GPS based Tracking &amp; Tracing devices and providing of installation, maintenance and Monitoring Center Services</a:t>
              </a:r>
            </a:p>
          </p:txBody>
        </p:sp>
        <p:sp>
          <p:nvSpPr>
            <p:cNvPr id="980" name="CasellaDiTesto 33">
              <a:extLst>
                <a:ext uri="{FF2B5EF4-FFF2-40B4-BE49-F238E27FC236}">
                  <a16:creationId xmlns:a16="http://schemas.microsoft.com/office/drawing/2014/main" id="{BA2AA5EC-AE6E-4F6B-A327-9DB9E7158719}"/>
                </a:ext>
              </a:extLst>
            </p:cNvPr>
            <p:cNvSpPr txBox="1"/>
            <p:nvPr/>
          </p:nvSpPr>
          <p:spPr>
            <a:xfrm>
              <a:off x="1605250" y="59962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2019</a:t>
              </a:r>
            </a:p>
          </p:txBody>
        </p:sp>
        <p:sp>
          <p:nvSpPr>
            <p:cNvPr id="981" name="CasellaDiTesto 33">
              <a:extLst>
                <a:ext uri="{FF2B5EF4-FFF2-40B4-BE49-F238E27FC236}">
                  <a16:creationId xmlns:a16="http://schemas.microsoft.com/office/drawing/2014/main" id="{DADF63B9-53F7-4CA2-BC2E-0B97E552FE6E}"/>
                </a:ext>
              </a:extLst>
            </p:cNvPr>
            <p:cNvSpPr txBox="1"/>
            <p:nvPr/>
          </p:nvSpPr>
          <p:spPr>
            <a:xfrm>
              <a:off x="1605250" y="561685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982" name="CasellaDiTesto 33">
              <a:extLst>
                <a:ext uri="{FF2B5EF4-FFF2-40B4-BE49-F238E27FC236}">
                  <a16:creationId xmlns:a16="http://schemas.microsoft.com/office/drawing/2014/main" id="{ACA48A77-3D72-41F3-A170-5DA299E12C9B}"/>
                </a:ext>
              </a:extLst>
            </p:cNvPr>
            <p:cNvSpPr txBox="1"/>
            <p:nvPr/>
          </p:nvSpPr>
          <p:spPr>
            <a:xfrm>
              <a:off x="1605250" y="608862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088" name="Picture 2" descr="Smau">
              <a:extLst>
                <a:ext uri="{FF2B5EF4-FFF2-40B4-BE49-F238E27FC236}">
                  <a16:creationId xmlns:a16="http://schemas.microsoft.com/office/drawing/2014/main" id="{A2279038-CAB5-4DAB-9C80-4A8220DE5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093" y="4750245"/>
              <a:ext cx="393712" cy="166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9" name="Picture 4" descr="KFT - Guardone italia">
              <a:extLst>
                <a:ext uri="{FF2B5EF4-FFF2-40B4-BE49-F238E27FC236}">
                  <a16:creationId xmlns:a16="http://schemas.microsoft.com/office/drawing/2014/main" id="{A48D7CCB-2F56-4A3D-821C-9FD0579E1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125" y="5128257"/>
              <a:ext cx="290109" cy="187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" descr="GuardOne Italia S.r.l. - Home | Facebook">
              <a:extLst>
                <a:ext uri="{FF2B5EF4-FFF2-40B4-BE49-F238E27FC236}">
                  <a16:creationId xmlns:a16="http://schemas.microsoft.com/office/drawing/2014/main" id="{73D50F71-3BC4-4E00-8A66-D7391AB0C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621" y="5165527"/>
              <a:ext cx="364835" cy="106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1" name="Picture 8" descr="ValueFinance | mergers&amp;amp;acquisitions">
              <a:extLst>
                <a:ext uri="{FF2B5EF4-FFF2-40B4-BE49-F238E27FC236}">
                  <a16:creationId xmlns:a16="http://schemas.microsoft.com/office/drawing/2014/main" id="{6DFA349B-76AC-408A-8DF6-892FD2D3F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7206" y="5695771"/>
              <a:ext cx="339427" cy="8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10" descr="Home - Pomara-Scibetta &amp;amp; Partners">
              <a:extLst>
                <a:ext uri="{FF2B5EF4-FFF2-40B4-BE49-F238E27FC236}">
                  <a16:creationId xmlns:a16="http://schemas.microsoft.com/office/drawing/2014/main" id="{275CB40A-83DC-4357-B151-FDB898988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824" y="5779099"/>
              <a:ext cx="288762" cy="12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3" name="TextBox 1092">
              <a:extLst>
                <a:ext uri="{FF2B5EF4-FFF2-40B4-BE49-F238E27FC236}">
                  <a16:creationId xmlns:a16="http://schemas.microsoft.com/office/drawing/2014/main" id="{5970E45E-19B3-403C-8D86-3426EC172FDB}"/>
                </a:ext>
              </a:extLst>
            </p:cNvPr>
            <p:cNvSpPr txBox="1"/>
            <p:nvPr/>
          </p:nvSpPr>
          <p:spPr>
            <a:xfrm>
              <a:off x="2073919" y="5753292"/>
              <a:ext cx="6395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500" b="1">
                  <a:solidFill>
                    <a:schemeClr val="bg1">
                      <a:lumMod val="65000"/>
                    </a:schemeClr>
                  </a:solidFill>
                </a:rPr>
                <a:t>Dott. Comm. Giuseppe Caputo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F21A1F-0258-6E25-B29A-A26F3111A3FF}"/>
              </a:ext>
            </a:extLst>
          </p:cNvPr>
          <p:cNvGrpSpPr/>
          <p:nvPr/>
        </p:nvGrpSpPr>
        <p:grpSpPr>
          <a:xfrm>
            <a:off x="7601537" y="4526601"/>
            <a:ext cx="1147070" cy="1653468"/>
            <a:chOff x="5201073" y="4526601"/>
            <a:chExt cx="1147070" cy="1653468"/>
          </a:xfrm>
        </p:grpSpPr>
        <p:sp>
          <p:nvSpPr>
            <p:cNvPr id="1004" name="Rettangolo 36">
              <a:extLst>
                <a:ext uri="{FF2B5EF4-FFF2-40B4-BE49-F238E27FC236}">
                  <a16:creationId xmlns:a16="http://schemas.microsoft.com/office/drawing/2014/main" id="{4B654DE1-9DDB-45EE-AD6B-167280C320D7}"/>
                </a:ext>
              </a:extLst>
            </p:cNvPr>
            <p:cNvSpPr/>
            <p:nvPr/>
          </p:nvSpPr>
          <p:spPr>
            <a:xfrm>
              <a:off x="5201073" y="4526601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1005" name="Straight Connector 1004">
              <a:extLst>
                <a:ext uri="{FF2B5EF4-FFF2-40B4-BE49-F238E27FC236}">
                  <a16:creationId xmlns:a16="http://schemas.microsoft.com/office/drawing/2014/main" id="{C471A118-1EEA-45AF-B24C-3A056BE59502}"/>
                </a:ext>
              </a:extLst>
            </p:cNvPr>
            <p:cNvCxnSpPr>
              <a:cxnSpLocks/>
            </p:cNvCxnSpPr>
            <p:nvPr/>
          </p:nvCxnSpPr>
          <p:spPr>
            <a:xfrm>
              <a:off x="5251601" y="47201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6" name="Straight Connector 1005">
              <a:extLst>
                <a:ext uri="{FF2B5EF4-FFF2-40B4-BE49-F238E27FC236}">
                  <a16:creationId xmlns:a16="http://schemas.microsoft.com/office/drawing/2014/main" id="{A7EBEE54-2D0A-4ACE-8DCF-5971817D6708}"/>
                </a:ext>
              </a:extLst>
            </p:cNvPr>
            <p:cNvCxnSpPr>
              <a:cxnSpLocks/>
            </p:cNvCxnSpPr>
            <p:nvPr/>
          </p:nvCxnSpPr>
          <p:spPr>
            <a:xfrm>
              <a:off x="5251601" y="5975816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7" name="Picture 1006">
              <a:extLst>
                <a:ext uri="{FF2B5EF4-FFF2-40B4-BE49-F238E27FC236}">
                  <a16:creationId xmlns:a16="http://schemas.microsoft.com/office/drawing/2014/main" id="{42D6A72C-0728-4697-AF12-0AAF0E72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78779" y="452660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1008" name="CasellaDiTesto 33">
              <a:extLst>
                <a:ext uri="{FF2B5EF4-FFF2-40B4-BE49-F238E27FC236}">
                  <a16:creationId xmlns:a16="http://schemas.microsoft.com/office/drawing/2014/main" id="{AAA76068-745A-4200-8BE2-80ED772DE2A7}"/>
                </a:ext>
              </a:extLst>
            </p:cNvPr>
            <p:cNvSpPr txBox="1"/>
            <p:nvPr/>
          </p:nvSpPr>
          <p:spPr>
            <a:xfrm>
              <a:off x="5210110" y="497661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Valery Glass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1009" name="CasellaDiTesto 33">
              <a:extLst>
                <a:ext uri="{FF2B5EF4-FFF2-40B4-BE49-F238E27FC236}">
                  <a16:creationId xmlns:a16="http://schemas.microsoft.com/office/drawing/2014/main" id="{EC3F5037-4CAF-4443-8F80-C3E52794BA56}"/>
                </a:ext>
              </a:extLst>
            </p:cNvPr>
            <p:cNvSpPr txBox="1"/>
            <p:nvPr/>
          </p:nvSpPr>
          <p:spPr>
            <a:xfrm>
              <a:off x="5210110" y="541084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Special Glass Packaging for Multiuse &amp; </a:t>
              </a:r>
              <a:r>
                <a:rPr lang="en-US" sz="500" b="1" i="1" err="1"/>
                <a:t>Parfumery</a:t>
              </a:r>
              <a:r>
                <a:rPr lang="en-US" sz="500" b="1" i="1"/>
                <a:t>, Wine &amp; Spirits, Oil &amp; Vinegar</a:t>
              </a:r>
            </a:p>
          </p:txBody>
        </p:sp>
        <p:sp>
          <p:nvSpPr>
            <p:cNvPr id="1010" name="CasellaDiTesto 33">
              <a:extLst>
                <a:ext uri="{FF2B5EF4-FFF2-40B4-BE49-F238E27FC236}">
                  <a16:creationId xmlns:a16="http://schemas.microsoft.com/office/drawing/2014/main" id="{3680872E-3EBD-4F94-8048-214A72E91876}"/>
                </a:ext>
              </a:extLst>
            </p:cNvPr>
            <p:cNvSpPr txBox="1"/>
            <p:nvPr/>
          </p:nvSpPr>
          <p:spPr>
            <a:xfrm>
              <a:off x="5210110" y="599527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2018</a:t>
              </a:r>
            </a:p>
          </p:txBody>
        </p:sp>
        <p:sp>
          <p:nvSpPr>
            <p:cNvPr id="1011" name="CasellaDiTesto 33">
              <a:extLst>
                <a:ext uri="{FF2B5EF4-FFF2-40B4-BE49-F238E27FC236}">
                  <a16:creationId xmlns:a16="http://schemas.microsoft.com/office/drawing/2014/main" id="{B85A3383-371A-475D-B679-E149B1F8F911}"/>
                </a:ext>
              </a:extLst>
            </p:cNvPr>
            <p:cNvSpPr txBox="1"/>
            <p:nvPr/>
          </p:nvSpPr>
          <p:spPr>
            <a:xfrm>
              <a:off x="5210110" y="561590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1012" name="CasellaDiTesto 33">
              <a:extLst>
                <a:ext uri="{FF2B5EF4-FFF2-40B4-BE49-F238E27FC236}">
                  <a16:creationId xmlns:a16="http://schemas.microsoft.com/office/drawing/2014/main" id="{35DC8F0F-A4F0-42E1-AAD1-1903C44753A7}"/>
                </a:ext>
              </a:extLst>
            </p:cNvPr>
            <p:cNvSpPr txBox="1"/>
            <p:nvPr/>
          </p:nvSpPr>
          <p:spPr>
            <a:xfrm>
              <a:off x="5210110" y="608767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105" name="Picture 2" descr="VETROELITE S.p.A. - Gradiente SGR">
              <a:extLst>
                <a:ext uri="{FF2B5EF4-FFF2-40B4-BE49-F238E27FC236}">
                  <a16:creationId xmlns:a16="http://schemas.microsoft.com/office/drawing/2014/main" id="{E19D288E-CFCA-4375-95C7-21D5CE696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512" y="4715141"/>
              <a:ext cx="446768" cy="295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6" name="Picture 4" descr="Blusys Srl - Soluzioni innovative per il tuo business">
              <a:extLst>
                <a:ext uri="{FF2B5EF4-FFF2-40B4-BE49-F238E27FC236}">
                  <a16:creationId xmlns:a16="http://schemas.microsoft.com/office/drawing/2014/main" id="{5D98CB72-CF98-4201-8438-720296671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563" y="5110641"/>
              <a:ext cx="647299" cy="305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7" name="Picture 6" descr="Nctm - MIA | Mercato Internazionale Audiovisivo">
              <a:extLst>
                <a:ext uri="{FF2B5EF4-FFF2-40B4-BE49-F238E27FC236}">
                  <a16:creationId xmlns:a16="http://schemas.microsoft.com/office/drawing/2014/main" id="{11C18778-E84E-48D6-BA90-056AC31DA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179" y="5656786"/>
              <a:ext cx="424749" cy="227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8" name="TextBox 1107">
              <a:extLst>
                <a:ext uri="{FF2B5EF4-FFF2-40B4-BE49-F238E27FC236}">
                  <a16:creationId xmlns:a16="http://schemas.microsoft.com/office/drawing/2014/main" id="{5FC817E2-D7EC-4DE3-9C21-177920EAC90B}"/>
                </a:ext>
              </a:extLst>
            </p:cNvPr>
            <p:cNvSpPr txBox="1"/>
            <p:nvPr/>
          </p:nvSpPr>
          <p:spPr>
            <a:xfrm>
              <a:off x="5210110" y="5629885"/>
              <a:ext cx="8003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">
                  <a:solidFill>
                    <a:schemeClr val="accent1">
                      <a:lumMod val="50000"/>
                    </a:schemeClr>
                  </a:solidFill>
                </a:rPr>
                <a:t>Avvocato </a:t>
              </a:r>
            </a:p>
            <a:p>
              <a:pPr algn="ctr"/>
              <a:r>
                <a:rPr lang="it-IT" sz="600" b="1">
                  <a:solidFill>
                    <a:schemeClr val="accent1">
                      <a:lumMod val="50000"/>
                    </a:schemeClr>
                  </a:solidFill>
                </a:rPr>
                <a:t>Alessandro Vignati</a:t>
              </a:r>
            </a:p>
          </p:txBody>
        </p:sp>
        <p:pic>
          <p:nvPicPr>
            <p:cNvPr id="1109" name="Picture 1108">
              <a:extLst>
                <a:ext uri="{FF2B5EF4-FFF2-40B4-BE49-F238E27FC236}">
                  <a16:creationId xmlns:a16="http://schemas.microsoft.com/office/drawing/2014/main" id="{3815F71C-70D6-43D3-9FE1-3E9FE31A4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46512" y="5861263"/>
              <a:ext cx="476391" cy="1036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8B3DA-732F-3CD8-F9EA-1F877426A77A}"/>
              </a:ext>
            </a:extLst>
          </p:cNvPr>
          <p:cNvGrpSpPr/>
          <p:nvPr/>
        </p:nvGrpSpPr>
        <p:grpSpPr>
          <a:xfrm>
            <a:off x="6401595" y="4526601"/>
            <a:ext cx="1147070" cy="1653468"/>
            <a:chOff x="4000841" y="4526601"/>
            <a:chExt cx="1147070" cy="1653468"/>
          </a:xfrm>
        </p:grpSpPr>
        <p:sp>
          <p:nvSpPr>
            <p:cNvPr id="313" name="Rettangolo 36">
              <a:extLst>
                <a:ext uri="{FF2B5EF4-FFF2-40B4-BE49-F238E27FC236}">
                  <a16:creationId xmlns:a16="http://schemas.microsoft.com/office/drawing/2014/main" id="{2DB79CB9-2265-447E-A3A2-7DDF7B6A504D}"/>
                </a:ext>
              </a:extLst>
            </p:cNvPr>
            <p:cNvSpPr/>
            <p:nvPr/>
          </p:nvSpPr>
          <p:spPr>
            <a:xfrm>
              <a:off x="4000841" y="4526601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C4B86684-53F6-4E13-B606-B5E51F36D997}"/>
                </a:ext>
              </a:extLst>
            </p:cNvPr>
            <p:cNvCxnSpPr>
              <a:cxnSpLocks/>
            </p:cNvCxnSpPr>
            <p:nvPr/>
          </p:nvCxnSpPr>
          <p:spPr>
            <a:xfrm>
              <a:off x="4051369" y="47201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3824EFD5-240F-4700-BF14-911DD0511C3A}"/>
                </a:ext>
              </a:extLst>
            </p:cNvPr>
            <p:cNvCxnSpPr>
              <a:cxnSpLocks/>
            </p:cNvCxnSpPr>
            <p:nvPr/>
          </p:nvCxnSpPr>
          <p:spPr>
            <a:xfrm>
              <a:off x="4051369" y="5975816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9A1E58C8-9F93-4065-ADDC-BC8612EB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78547" y="452660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17" name="CasellaDiTesto 33">
              <a:extLst>
                <a:ext uri="{FF2B5EF4-FFF2-40B4-BE49-F238E27FC236}">
                  <a16:creationId xmlns:a16="http://schemas.microsoft.com/office/drawing/2014/main" id="{44A62641-4DFC-4918-AF75-3D347749FFF5}"/>
                </a:ext>
              </a:extLst>
            </p:cNvPr>
            <p:cNvSpPr txBox="1"/>
            <p:nvPr/>
          </p:nvSpPr>
          <p:spPr>
            <a:xfrm>
              <a:off x="4009878" y="497661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Valli S.p.A.</a:t>
              </a:r>
            </a:p>
          </p:txBody>
        </p:sp>
        <p:sp>
          <p:nvSpPr>
            <p:cNvPr id="318" name="CasellaDiTesto 33">
              <a:extLst>
                <a:ext uri="{FF2B5EF4-FFF2-40B4-BE49-F238E27FC236}">
                  <a16:creationId xmlns:a16="http://schemas.microsoft.com/office/drawing/2014/main" id="{08CB2640-8570-4D83-B7C7-F85D1FD3648A}"/>
                </a:ext>
              </a:extLst>
            </p:cNvPr>
            <p:cNvSpPr txBox="1"/>
            <p:nvPr/>
          </p:nvSpPr>
          <p:spPr>
            <a:xfrm>
              <a:off x="4009878" y="541084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Poultry equipment designing and manufacturing</a:t>
              </a:r>
            </a:p>
          </p:txBody>
        </p:sp>
        <p:sp>
          <p:nvSpPr>
            <p:cNvPr id="319" name="CasellaDiTesto 33">
              <a:extLst>
                <a:ext uri="{FF2B5EF4-FFF2-40B4-BE49-F238E27FC236}">
                  <a16:creationId xmlns:a16="http://schemas.microsoft.com/office/drawing/2014/main" id="{2F799395-D065-475F-A318-9AECDE1D47AF}"/>
                </a:ext>
              </a:extLst>
            </p:cNvPr>
            <p:cNvSpPr txBox="1"/>
            <p:nvPr/>
          </p:nvSpPr>
          <p:spPr>
            <a:xfrm>
              <a:off x="4009878" y="599527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January 2019</a:t>
              </a:r>
            </a:p>
          </p:txBody>
        </p:sp>
        <p:sp>
          <p:nvSpPr>
            <p:cNvPr id="320" name="CasellaDiTesto 33">
              <a:extLst>
                <a:ext uri="{FF2B5EF4-FFF2-40B4-BE49-F238E27FC236}">
                  <a16:creationId xmlns:a16="http://schemas.microsoft.com/office/drawing/2014/main" id="{A28D2601-B8AE-46A7-8183-F9775B5046BE}"/>
                </a:ext>
              </a:extLst>
            </p:cNvPr>
            <p:cNvSpPr txBox="1"/>
            <p:nvPr/>
          </p:nvSpPr>
          <p:spPr>
            <a:xfrm>
              <a:off x="4009878" y="561590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321" name="CasellaDiTesto 33">
              <a:extLst>
                <a:ext uri="{FF2B5EF4-FFF2-40B4-BE49-F238E27FC236}">
                  <a16:creationId xmlns:a16="http://schemas.microsoft.com/office/drawing/2014/main" id="{4C040A75-5AAD-47B0-BFAA-74D6B94A26C0}"/>
                </a:ext>
              </a:extLst>
            </p:cNvPr>
            <p:cNvSpPr txBox="1"/>
            <p:nvPr/>
          </p:nvSpPr>
          <p:spPr>
            <a:xfrm>
              <a:off x="4009878" y="608767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322" name="Picture 2" descr="GroupDC">
              <a:extLst>
                <a:ext uri="{FF2B5EF4-FFF2-40B4-BE49-F238E27FC236}">
                  <a16:creationId xmlns:a16="http://schemas.microsoft.com/office/drawing/2014/main" id="{5C8134AA-E40C-47C2-B373-75752951E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981" y="4785542"/>
              <a:ext cx="198681" cy="94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3" name="Picture 4" descr="POULTEC NV | LinkedIn">
              <a:extLst>
                <a:ext uri="{FF2B5EF4-FFF2-40B4-BE49-F238E27FC236}">
                  <a16:creationId xmlns:a16="http://schemas.microsoft.com/office/drawing/2014/main" id="{98BA625A-3E6A-403C-8173-07DA60421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300" y="4754674"/>
              <a:ext cx="193406" cy="193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4" name="Picture 8" descr="Home - BDO">
              <a:extLst>
                <a:ext uri="{FF2B5EF4-FFF2-40B4-BE49-F238E27FC236}">
                  <a16:creationId xmlns:a16="http://schemas.microsoft.com/office/drawing/2014/main" id="{6A0D68B3-7AD6-4269-AE2F-F097C45D7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607" y="5687935"/>
              <a:ext cx="392482" cy="228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" name="Picture 8" descr="LS Lexjus Sinacta: dipendenti, località, carriere | LinkedIn">
              <a:extLst>
                <a:ext uri="{FF2B5EF4-FFF2-40B4-BE49-F238E27FC236}">
                  <a16:creationId xmlns:a16="http://schemas.microsoft.com/office/drawing/2014/main" id="{69F26329-9547-45FF-A1FA-67B79AA381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52" b="22122"/>
            <a:stretch/>
          </p:blipFill>
          <p:spPr bwMode="auto">
            <a:xfrm>
              <a:off x="4151654" y="5721233"/>
              <a:ext cx="321173" cy="165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6" name="CasellaDiTesto 33">
              <a:extLst>
                <a:ext uri="{FF2B5EF4-FFF2-40B4-BE49-F238E27FC236}">
                  <a16:creationId xmlns:a16="http://schemas.microsoft.com/office/drawing/2014/main" id="{5A98C21B-579F-4679-9810-0CB5322FB9DA}"/>
                </a:ext>
              </a:extLst>
            </p:cNvPr>
            <p:cNvSpPr txBox="1"/>
            <p:nvPr/>
          </p:nvSpPr>
          <p:spPr>
            <a:xfrm>
              <a:off x="4221143" y="4770237"/>
              <a:ext cx="667691" cy="15831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/>
                <a:t>Part of</a:t>
              </a:r>
              <a:endParaRPr lang="en-US" sz="500" b="1"/>
            </a:p>
          </p:txBody>
        </p:sp>
        <p:pic>
          <p:nvPicPr>
            <p:cNvPr id="327" name="Picture 6" descr="Valli Spa – Gestione dei documenti di selezione e assunzione del personale  - Globe Software Documentale">
              <a:extLst>
                <a:ext uri="{FF2B5EF4-FFF2-40B4-BE49-F238E27FC236}">
                  <a16:creationId xmlns:a16="http://schemas.microsoft.com/office/drawing/2014/main" id="{2A92DDC8-FE67-441C-841D-ECF4345DE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036" y="5153202"/>
              <a:ext cx="601085" cy="191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5B4E3D-F4C3-7125-4E98-D0C644A9F1BC}"/>
              </a:ext>
            </a:extLst>
          </p:cNvPr>
          <p:cNvGrpSpPr/>
          <p:nvPr/>
        </p:nvGrpSpPr>
        <p:grpSpPr>
          <a:xfrm>
            <a:off x="5200479" y="4526601"/>
            <a:ext cx="1147070" cy="1653468"/>
            <a:chOff x="2793563" y="4527554"/>
            <a:chExt cx="1147070" cy="1653468"/>
          </a:xfrm>
        </p:grpSpPr>
        <p:sp>
          <p:nvSpPr>
            <p:cNvPr id="984" name="Rettangolo 36">
              <a:extLst>
                <a:ext uri="{FF2B5EF4-FFF2-40B4-BE49-F238E27FC236}">
                  <a16:creationId xmlns:a16="http://schemas.microsoft.com/office/drawing/2014/main" id="{193CDF7B-8825-4C62-A549-A379D93893D2}"/>
                </a:ext>
              </a:extLst>
            </p:cNvPr>
            <p:cNvSpPr/>
            <p:nvPr/>
          </p:nvSpPr>
          <p:spPr>
            <a:xfrm>
              <a:off x="2793563" y="4527554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CF92DA69-19C7-4202-838E-3AB9E2A69AFC}"/>
                </a:ext>
              </a:extLst>
            </p:cNvPr>
            <p:cNvCxnSpPr>
              <a:cxnSpLocks/>
            </p:cNvCxnSpPr>
            <p:nvPr/>
          </p:nvCxnSpPr>
          <p:spPr>
            <a:xfrm>
              <a:off x="2846973" y="472111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>
              <a:extLst>
                <a:ext uri="{FF2B5EF4-FFF2-40B4-BE49-F238E27FC236}">
                  <a16:creationId xmlns:a16="http://schemas.microsoft.com/office/drawing/2014/main" id="{95354958-D8CF-4D8A-9B8B-7EBD2EDD3197}"/>
                </a:ext>
              </a:extLst>
            </p:cNvPr>
            <p:cNvCxnSpPr>
              <a:cxnSpLocks/>
            </p:cNvCxnSpPr>
            <p:nvPr/>
          </p:nvCxnSpPr>
          <p:spPr>
            <a:xfrm>
              <a:off x="2846973" y="597676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7" name="Picture 986">
              <a:extLst>
                <a:ext uri="{FF2B5EF4-FFF2-40B4-BE49-F238E27FC236}">
                  <a16:creationId xmlns:a16="http://schemas.microsoft.com/office/drawing/2014/main" id="{C978FFE7-C681-424C-8C6C-0BEA0FA28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74151" y="452755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88" name="CasellaDiTesto 33">
              <a:extLst>
                <a:ext uri="{FF2B5EF4-FFF2-40B4-BE49-F238E27FC236}">
                  <a16:creationId xmlns:a16="http://schemas.microsoft.com/office/drawing/2014/main" id="{BB144C09-2EB5-4C7A-94D9-1A7358C58C2F}"/>
                </a:ext>
              </a:extLst>
            </p:cNvPr>
            <p:cNvSpPr txBox="1"/>
            <p:nvPr/>
          </p:nvSpPr>
          <p:spPr>
            <a:xfrm>
              <a:off x="2805482" y="497756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err="1"/>
                <a:t>Airpack</a:t>
              </a:r>
              <a:r>
                <a:rPr lang="en-US" sz="700" b="1"/>
                <a:t> S.p.A.</a:t>
              </a:r>
            </a:p>
          </p:txBody>
        </p:sp>
        <p:sp>
          <p:nvSpPr>
            <p:cNvPr id="989" name="CasellaDiTesto 33">
              <a:extLst>
                <a:ext uri="{FF2B5EF4-FFF2-40B4-BE49-F238E27FC236}">
                  <a16:creationId xmlns:a16="http://schemas.microsoft.com/office/drawing/2014/main" id="{CCF0D535-4921-4CE9-BBCF-A79337B372F6}"/>
                </a:ext>
              </a:extLst>
            </p:cNvPr>
            <p:cNvSpPr txBox="1"/>
            <p:nvPr/>
          </p:nvSpPr>
          <p:spPr>
            <a:xfrm>
              <a:off x="2805482" y="541180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Active in the extrusion of polyethylene (PE) and polypropylene (PP) products for packaging and construction applications</a:t>
              </a:r>
            </a:p>
          </p:txBody>
        </p:sp>
        <p:sp>
          <p:nvSpPr>
            <p:cNvPr id="990" name="CasellaDiTesto 33">
              <a:extLst>
                <a:ext uri="{FF2B5EF4-FFF2-40B4-BE49-F238E27FC236}">
                  <a16:creationId xmlns:a16="http://schemas.microsoft.com/office/drawing/2014/main" id="{9ADDF4B1-6F82-49E3-AE02-4CFD945C63E8}"/>
                </a:ext>
              </a:extLst>
            </p:cNvPr>
            <p:cNvSpPr txBox="1"/>
            <p:nvPr/>
          </p:nvSpPr>
          <p:spPr>
            <a:xfrm>
              <a:off x="2805482" y="59962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June 2019</a:t>
              </a:r>
            </a:p>
          </p:txBody>
        </p:sp>
        <p:sp>
          <p:nvSpPr>
            <p:cNvPr id="991" name="CasellaDiTesto 33">
              <a:extLst>
                <a:ext uri="{FF2B5EF4-FFF2-40B4-BE49-F238E27FC236}">
                  <a16:creationId xmlns:a16="http://schemas.microsoft.com/office/drawing/2014/main" id="{1874BC27-A4DA-4395-BFDC-52BAC86F2CA8}"/>
                </a:ext>
              </a:extLst>
            </p:cNvPr>
            <p:cNvSpPr txBox="1"/>
            <p:nvPr/>
          </p:nvSpPr>
          <p:spPr>
            <a:xfrm>
              <a:off x="2805482" y="561685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992" name="CasellaDiTesto 33">
              <a:extLst>
                <a:ext uri="{FF2B5EF4-FFF2-40B4-BE49-F238E27FC236}">
                  <a16:creationId xmlns:a16="http://schemas.microsoft.com/office/drawing/2014/main" id="{42758C80-95AC-41E7-BFE0-FC1EFFB6B373}"/>
                </a:ext>
              </a:extLst>
            </p:cNvPr>
            <p:cNvSpPr txBox="1"/>
            <p:nvPr/>
          </p:nvSpPr>
          <p:spPr>
            <a:xfrm>
              <a:off x="2805482" y="608862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094" name="Picture 2" descr="Airpack and abriso in discussions to join forces | Airpack Spa">
              <a:extLst>
                <a:ext uri="{FF2B5EF4-FFF2-40B4-BE49-F238E27FC236}">
                  <a16:creationId xmlns:a16="http://schemas.microsoft.com/office/drawing/2014/main" id="{BF42934A-79E8-487E-8299-6441CF58E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583" y="4764579"/>
              <a:ext cx="499385" cy="158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5" name="Picture 4" descr="Abriso NV completes purchase of the Airpack &amp;amp; Jiffy Companies – Plas.tv">
              <a:extLst>
                <a:ext uri="{FF2B5EF4-FFF2-40B4-BE49-F238E27FC236}">
                  <a16:creationId xmlns:a16="http://schemas.microsoft.com/office/drawing/2014/main" id="{5D41CBA0-282A-4EBB-AEE5-8DB8E36761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8" t="32388" r="14101" b="31675"/>
            <a:stretch/>
          </p:blipFill>
          <p:spPr bwMode="auto">
            <a:xfrm>
              <a:off x="3015021" y="5137566"/>
              <a:ext cx="688063" cy="204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6" descr="Gitti and Partners - Alliance of European Life Sciences Law Firms">
              <a:extLst>
                <a:ext uri="{FF2B5EF4-FFF2-40B4-BE49-F238E27FC236}">
                  <a16:creationId xmlns:a16="http://schemas.microsoft.com/office/drawing/2014/main" id="{67574E0A-BFAB-44DB-B3CF-0943CED6E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355" y="5717505"/>
              <a:ext cx="244394" cy="235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7" name="Picture 8" descr="Download Allen &amp;amp; Overy Logo in SVG Vector or PNG File Format - Logo.wine">
              <a:extLst>
                <a:ext uri="{FF2B5EF4-FFF2-40B4-BE49-F238E27FC236}">
                  <a16:creationId xmlns:a16="http://schemas.microsoft.com/office/drawing/2014/main" id="{CE2080FE-9949-4EB3-B19B-F1A001D951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51" b="35474"/>
            <a:stretch/>
          </p:blipFill>
          <p:spPr bwMode="auto">
            <a:xfrm>
              <a:off x="3374276" y="5693341"/>
              <a:ext cx="524030" cy="106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1097">
              <a:extLst>
                <a:ext uri="{FF2B5EF4-FFF2-40B4-BE49-F238E27FC236}">
                  <a16:creationId xmlns:a16="http://schemas.microsoft.com/office/drawing/2014/main" id="{88D1CA58-186C-4ECC-846B-CBC9537FC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9627" y="5844150"/>
              <a:ext cx="268912" cy="5850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DA3D1B-9635-5EA6-6136-3E2F2DE64E0C}"/>
              </a:ext>
            </a:extLst>
          </p:cNvPr>
          <p:cNvGrpSpPr/>
          <p:nvPr/>
        </p:nvGrpSpPr>
        <p:grpSpPr>
          <a:xfrm>
            <a:off x="2802036" y="2758126"/>
            <a:ext cx="1147070" cy="1653468"/>
            <a:chOff x="7601537" y="992826"/>
            <a:chExt cx="1147070" cy="1653468"/>
          </a:xfrm>
        </p:grpSpPr>
        <p:sp>
          <p:nvSpPr>
            <p:cNvPr id="810" name="Rettangolo 36">
              <a:extLst>
                <a:ext uri="{FF2B5EF4-FFF2-40B4-BE49-F238E27FC236}">
                  <a16:creationId xmlns:a16="http://schemas.microsoft.com/office/drawing/2014/main" id="{46233382-41C1-4E22-A416-5DCB2E574D86}"/>
                </a:ext>
              </a:extLst>
            </p:cNvPr>
            <p:cNvSpPr/>
            <p:nvPr/>
          </p:nvSpPr>
          <p:spPr>
            <a:xfrm>
              <a:off x="7601537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C9DF7842-9CC3-4C7E-9040-B70A165AF096}"/>
                </a:ext>
              </a:extLst>
            </p:cNvPr>
            <p:cNvCxnSpPr>
              <a:cxnSpLocks/>
            </p:cNvCxnSpPr>
            <p:nvPr/>
          </p:nvCxnSpPr>
          <p:spPr>
            <a:xfrm>
              <a:off x="7651137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2" name="Straight Connector 811">
              <a:extLst>
                <a:ext uri="{FF2B5EF4-FFF2-40B4-BE49-F238E27FC236}">
                  <a16:creationId xmlns:a16="http://schemas.microsoft.com/office/drawing/2014/main" id="{A75D9787-FB84-49C6-A2D6-D223613BBACA}"/>
                </a:ext>
              </a:extLst>
            </p:cNvPr>
            <p:cNvCxnSpPr>
              <a:cxnSpLocks/>
            </p:cNvCxnSpPr>
            <p:nvPr/>
          </p:nvCxnSpPr>
          <p:spPr>
            <a:xfrm>
              <a:off x="7651137" y="24420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3" name="Picture 812">
              <a:extLst>
                <a:ext uri="{FF2B5EF4-FFF2-40B4-BE49-F238E27FC236}">
                  <a16:creationId xmlns:a16="http://schemas.microsoft.com/office/drawing/2014/main" id="{337AC4B3-F636-4BBB-9D02-E60052E05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8315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814" name="CasellaDiTesto 33">
              <a:extLst>
                <a:ext uri="{FF2B5EF4-FFF2-40B4-BE49-F238E27FC236}">
                  <a16:creationId xmlns:a16="http://schemas.microsoft.com/office/drawing/2014/main" id="{865C0D33-A117-430D-B06F-EA28E8DA0449}"/>
                </a:ext>
              </a:extLst>
            </p:cNvPr>
            <p:cNvSpPr txBox="1"/>
            <p:nvPr/>
          </p:nvSpPr>
          <p:spPr>
            <a:xfrm>
              <a:off x="7609646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65%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L.M.A.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815" name="CasellaDiTesto 33">
              <a:extLst>
                <a:ext uri="{FF2B5EF4-FFF2-40B4-BE49-F238E27FC236}">
                  <a16:creationId xmlns:a16="http://schemas.microsoft.com/office/drawing/2014/main" id="{5B651AE4-A185-4CAE-A929-5C4851115955}"/>
                </a:ext>
              </a:extLst>
            </p:cNvPr>
            <p:cNvSpPr txBox="1"/>
            <p:nvPr/>
          </p:nvSpPr>
          <p:spPr>
            <a:xfrm>
              <a:off x="7609646" y="1877073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 dirty="0"/>
                <a:t>Highly-critical Machined structural Parts for Aerospace &amp; </a:t>
              </a:r>
              <a:r>
                <a:rPr lang="en-US" sz="500" b="1" i="1" dirty="0" err="1"/>
                <a:t>Defence</a:t>
              </a:r>
              <a:endParaRPr lang="en-US" sz="500" b="1" i="1" dirty="0"/>
            </a:p>
          </p:txBody>
        </p:sp>
        <p:sp>
          <p:nvSpPr>
            <p:cNvPr id="816" name="CasellaDiTesto 33">
              <a:extLst>
                <a:ext uri="{FF2B5EF4-FFF2-40B4-BE49-F238E27FC236}">
                  <a16:creationId xmlns:a16="http://schemas.microsoft.com/office/drawing/2014/main" id="{169CE964-E9E2-4407-9C74-23F7A2B5EFF0}"/>
                </a:ext>
              </a:extLst>
            </p:cNvPr>
            <p:cNvSpPr txBox="1"/>
            <p:nvPr/>
          </p:nvSpPr>
          <p:spPr>
            <a:xfrm>
              <a:off x="7609646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October 2020</a:t>
              </a:r>
            </a:p>
          </p:txBody>
        </p:sp>
        <p:sp>
          <p:nvSpPr>
            <p:cNvPr id="817" name="CasellaDiTesto 33">
              <a:extLst>
                <a:ext uri="{FF2B5EF4-FFF2-40B4-BE49-F238E27FC236}">
                  <a16:creationId xmlns:a16="http://schemas.microsoft.com/office/drawing/2014/main" id="{4E3BB8A0-5701-424A-AAD5-DED9389B4247}"/>
                </a:ext>
              </a:extLst>
            </p:cNvPr>
            <p:cNvSpPr txBox="1"/>
            <p:nvPr/>
          </p:nvSpPr>
          <p:spPr>
            <a:xfrm>
              <a:off x="7609646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818" name="CasellaDiTesto 33">
              <a:extLst>
                <a:ext uri="{FF2B5EF4-FFF2-40B4-BE49-F238E27FC236}">
                  <a16:creationId xmlns:a16="http://schemas.microsoft.com/office/drawing/2014/main" id="{03194A54-7DF9-4115-9C5E-F942975CE572}"/>
                </a:ext>
              </a:extLst>
            </p:cNvPr>
            <p:cNvSpPr txBox="1"/>
            <p:nvPr/>
          </p:nvSpPr>
          <p:spPr>
            <a:xfrm>
              <a:off x="7609646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023" name="Picture 2" descr="Orienta Partners Investor Profile: Portfolio &amp;amp; Exits | PitchBook">
              <a:extLst>
                <a:ext uri="{FF2B5EF4-FFF2-40B4-BE49-F238E27FC236}">
                  <a16:creationId xmlns:a16="http://schemas.microsoft.com/office/drawing/2014/main" id="{5997C762-491D-450D-B57D-14F46B67A3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11" b="30305"/>
            <a:stretch/>
          </p:blipFill>
          <p:spPr bwMode="auto">
            <a:xfrm>
              <a:off x="8016791" y="1232646"/>
              <a:ext cx="311483" cy="127036"/>
            </a:xfrm>
            <a:prstGeom prst="rect">
              <a:avLst/>
            </a:prstGeom>
            <a:noFill/>
          </p:spPr>
        </p:pic>
        <p:pic>
          <p:nvPicPr>
            <p:cNvPr id="1024" name="Picture 4" descr="LMA SRL - Distretto aerospaziale piemonte">
              <a:extLst>
                <a:ext uri="{FF2B5EF4-FFF2-40B4-BE49-F238E27FC236}">
                  <a16:creationId xmlns:a16="http://schemas.microsoft.com/office/drawing/2014/main" id="{25F24A60-190D-488B-AB90-828958F739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08" b="20659"/>
            <a:stretch/>
          </p:blipFill>
          <p:spPr bwMode="auto">
            <a:xfrm>
              <a:off x="7934337" y="1623747"/>
              <a:ext cx="476391" cy="158494"/>
            </a:xfrm>
            <a:prstGeom prst="rect">
              <a:avLst/>
            </a:prstGeom>
            <a:noFill/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E970474D-C832-4FF7-A65D-322CA48A6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7617461" y="2169007"/>
              <a:ext cx="287866" cy="130142"/>
            </a:xfrm>
            <a:prstGeom prst="rect">
              <a:avLst/>
            </a:prstGeom>
            <a:noFill/>
          </p:spPr>
        </p:pic>
        <p:pic>
          <p:nvPicPr>
            <p:cNvPr id="1026" name="Picture 2" descr="Roland Berger Strategy Consultants - Wikipedia">
              <a:extLst>
                <a:ext uri="{FF2B5EF4-FFF2-40B4-BE49-F238E27FC236}">
                  <a16:creationId xmlns:a16="http://schemas.microsoft.com/office/drawing/2014/main" id="{AA7D86A6-DB99-4D1A-AED6-5A080354A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3004" y="2169007"/>
              <a:ext cx="251218" cy="118979"/>
            </a:xfrm>
            <a:prstGeom prst="rect">
              <a:avLst/>
            </a:prstGeom>
            <a:noFill/>
          </p:spPr>
        </p:pic>
        <p:pic>
          <p:nvPicPr>
            <p:cNvPr id="1027" name="Picture 1026">
              <a:extLst>
                <a:ext uri="{FF2B5EF4-FFF2-40B4-BE49-F238E27FC236}">
                  <a16:creationId xmlns:a16="http://schemas.microsoft.com/office/drawing/2014/main" id="{286CEDB4-1895-49BB-BD1A-9A4F707AE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/>
            <a:srcRect l="15294" t="22498" r="14313" b="21395"/>
            <a:stretch/>
          </p:blipFill>
          <p:spPr>
            <a:xfrm>
              <a:off x="8528631" y="2169007"/>
              <a:ext cx="147489" cy="117560"/>
            </a:xfrm>
            <a:prstGeom prst="rect">
              <a:avLst/>
            </a:prstGeom>
            <a:noFill/>
          </p:spPr>
        </p:pic>
        <p:pic>
          <p:nvPicPr>
            <p:cNvPr id="1028" name="Picture 1027">
              <a:extLst>
                <a:ext uri="{FF2B5EF4-FFF2-40B4-BE49-F238E27FC236}">
                  <a16:creationId xmlns:a16="http://schemas.microsoft.com/office/drawing/2014/main" id="{1FAD5725-7C7C-47C9-BEB9-C56308F70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77262" y="2326997"/>
              <a:ext cx="244465" cy="53189"/>
            </a:xfrm>
            <a:prstGeom prst="rect">
              <a:avLst/>
            </a:prstGeom>
            <a:noFill/>
          </p:spPr>
        </p:pic>
        <p:pic>
          <p:nvPicPr>
            <p:cNvPr id="1029" name="Picture 1028">
              <a:extLst>
                <a:ext uri="{FF2B5EF4-FFF2-40B4-BE49-F238E27FC236}">
                  <a16:creationId xmlns:a16="http://schemas.microsoft.com/office/drawing/2014/main" id="{9E358FE0-A32E-4265-8F50-953A3DD90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8010446" y="2333298"/>
              <a:ext cx="291492" cy="46888"/>
            </a:xfrm>
            <a:prstGeom prst="rect">
              <a:avLst/>
            </a:prstGeom>
            <a:noFill/>
          </p:spPr>
        </p:pic>
        <p:pic>
          <p:nvPicPr>
            <p:cNvPr id="1030" name="Picture 20" descr="Studio Dondona - test 3 (2)">
              <a:extLst>
                <a:ext uri="{FF2B5EF4-FFF2-40B4-BE49-F238E27FC236}">
                  <a16:creationId xmlns:a16="http://schemas.microsoft.com/office/drawing/2014/main" id="{40DD2D7B-BF70-4B95-B236-BC654E82C1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645"/>
            <a:stretch/>
          </p:blipFill>
          <p:spPr bwMode="auto">
            <a:xfrm>
              <a:off x="8310658" y="2331875"/>
              <a:ext cx="405363" cy="48311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898FDD9-68BD-F545-0C7F-64C2814E22B2}"/>
              </a:ext>
            </a:extLst>
          </p:cNvPr>
          <p:cNvGrpSpPr/>
          <p:nvPr/>
        </p:nvGrpSpPr>
        <p:grpSpPr>
          <a:xfrm>
            <a:off x="3991461" y="2758126"/>
            <a:ext cx="1147070" cy="1653468"/>
            <a:chOff x="393099" y="2758126"/>
            <a:chExt cx="1147070" cy="1653468"/>
          </a:xfrm>
        </p:grpSpPr>
        <p:sp>
          <p:nvSpPr>
            <p:cNvPr id="820" name="Rettangolo 36">
              <a:extLst>
                <a:ext uri="{FF2B5EF4-FFF2-40B4-BE49-F238E27FC236}">
                  <a16:creationId xmlns:a16="http://schemas.microsoft.com/office/drawing/2014/main" id="{D2614370-9E48-43E2-8485-2890BF707022}"/>
                </a:ext>
              </a:extLst>
            </p:cNvPr>
            <p:cNvSpPr/>
            <p:nvPr/>
          </p:nvSpPr>
          <p:spPr>
            <a:xfrm>
              <a:off x="393099" y="27581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21" name="Straight Connector 820">
              <a:extLst>
                <a:ext uri="{FF2B5EF4-FFF2-40B4-BE49-F238E27FC236}">
                  <a16:creationId xmlns:a16="http://schemas.microsoft.com/office/drawing/2014/main" id="{501601C1-126F-4C4E-AA13-CB5775152773}"/>
                </a:ext>
              </a:extLst>
            </p:cNvPr>
            <p:cNvCxnSpPr>
              <a:cxnSpLocks/>
            </p:cNvCxnSpPr>
            <p:nvPr/>
          </p:nvCxnSpPr>
          <p:spPr>
            <a:xfrm>
              <a:off x="443969" y="29516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2" name="Straight Connector 821">
              <a:extLst>
                <a:ext uri="{FF2B5EF4-FFF2-40B4-BE49-F238E27FC236}">
                  <a16:creationId xmlns:a16="http://schemas.microsoft.com/office/drawing/2014/main" id="{1EF47752-383D-4E75-A941-B0AA205B7217}"/>
                </a:ext>
              </a:extLst>
            </p:cNvPr>
            <p:cNvCxnSpPr>
              <a:cxnSpLocks/>
            </p:cNvCxnSpPr>
            <p:nvPr/>
          </p:nvCxnSpPr>
          <p:spPr>
            <a:xfrm>
              <a:off x="443969" y="42073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3" name="Picture 822">
              <a:extLst>
                <a:ext uri="{FF2B5EF4-FFF2-40B4-BE49-F238E27FC236}">
                  <a16:creationId xmlns:a16="http://schemas.microsoft.com/office/drawing/2014/main" id="{DFE73D8A-8A87-4505-B65E-B58279AA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1147" y="27581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824" name="CasellaDiTesto 33">
              <a:extLst>
                <a:ext uri="{FF2B5EF4-FFF2-40B4-BE49-F238E27FC236}">
                  <a16:creationId xmlns:a16="http://schemas.microsoft.com/office/drawing/2014/main" id="{17BA3E01-583C-4071-AD93-307FA5F8B5AF}"/>
                </a:ext>
              </a:extLst>
            </p:cNvPr>
            <p:cNvSpPr txBox="1"/>
            <p:nvPr/>
          </p:nvSpPr>
          <p:spPr>
            <a:xfrm>
              <a:off x="402478" y="32081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err="1"/>
                <a:t>Com.Tel</a:t>
              </a:r>
              <a:r>
                <a:rPr lang="en-US" sz="700" b="1"/>
                <a:t> S.p.A.</a:t>
              </a:r>
            </a:p>
          </p:txBody>
        </p:sp>
        <p:sp>
          <p:nvSpPr>
            <p:cNvPr id="825" name="CasellaDiTesto 33">
              <a:extLst>
                <a:ext uri="{FF2B5EF4-FFF2-40B4-BE49-F238E27FC236}">
                  <a16:creationId xmlns:a16="http://schemas.microsoft.com/office/drawing/2014/main" id="{F7A2763F-5362-45A7-ACE9-8BDDA03C0AFE}"/>
                </a:ext>
              </a:extLst>
            </p:cNvPr>
            <p:cNvSpPr txBox="1"/>
            <p:nvPr/>
          </p:nvSpPr>
          <p:spPr>
            <a:xfrm>
              <a:off x="402478" y="3642373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ICT Solution Provider</a:t>
              </a:r>
            </a:p>
          </p:txBody>
        </p:sp>
        <p:sp>
          <p:nvSpPr>
            <p:cNvPr id="826" name="CasellaDiTesto 33">
              <a:extLst>
                <a:ext uri="{FF2B5EF4-FFF2-40B4-BE49-F238E27FC236}">
                  <a16:creationId xmlns:a16="http://schemas.microsoft.com/office/drawing/2014/main" id="{EC229376-3295-4540-B0CB-A019CA0AE89D}"/>
                </a:ext>
              </a:extLst>
            </p:cNvPr>
            <p:cNvSpPr txBox="1"/>
            <p:nvPr/>
          </p:nvSpPr>
          <p:spPr>
            <a:xfrm>
              <a:off x="402478" y="42267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2020</a:t>
              </a:r>
            </a:p>
          </p:txBody>
        </p:sp>
        <p:sp>
          <p:nvSpPr>
            <p:cNvPr id="827" name="CasellaDiTesto 33">
              <a:extLst>
                <a:ext uri="{FF2B5EF4-FFF2-40B4-BE49-F238E27FC236}">
                  <a16:creationId xmlns:a16="http://schemas.microsoft.com/office/drawing/2014/main" id="{72308A0E-DFFF-48B6-AE1E-27130062D95E}"/>
                </a:ext>
              </a:extLst>
            </p:cNvPr>
            <p:cNvSpPr txBox="1"/>
            <p:nvPr/>
          </p:nvSpPr>
          <p:spPr>
            <a:xfrm>
              <a:off x="402478" y="38474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828" name="CasellaDiTesto 33">
              <a:extLst>
                <a:ext uri="{FF2B5EF4-FFF2-40B4-BE49-F238E27FC236}">
                  <a16:creationId xmlns:a16="http://schemas.microsoft.com/office/drawing/2014/main" id="{C7D2E502-B060-4FB7-A607-71D9A549C93E}"/>
                </a:ext>
              </a:extLst>
            </p:cNvPr>
            <p:cNvSpPr txBox="1"/>
            <p:nvPr/>
          </p:nvSpPr>
          <p:spPr>
            <a:xfrm>
              <a:off x="402478" y="43191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051" name="Picture 2" descr="New Changer S.r.l. – Delivering the future, smartly">
              <a:extLst>
                <a:ext uri="{FF2B5EF4-FFF2-40B4-BE49-F238E27FC236}">
                  <a16:creationId xmlns:a16="http://schemas.microsoft.com/office/drawing/2014/main" id="{986925E1-8D82-4170-8E69-50195A6F3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56" y="2973602"/>
              <a:ext cx="527472" cy="184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4" descr="Comtel Italia | Websenior">
              <a:extLst>
                <a:ext uri="{FF2B5EF4-FFF2-40B4-BE49-F238E27FC236}">
                  <a16:creationId xmlns:a16="http://schemas.microsoft.com/office/drawing/2014/main" id="{3576B730-72C0-4C5D-87E3-157276AFAE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59" y="3433836"/>
              <a:ext cx="531867" cy="14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3" name="Picture 6" descr="Rewind - Costruiamo insieme il futuro">
              <a:extLst>
                <a:ext uri="{FF2B5EF4-FFF2-40B4-BE49-F238E27FC236}">
                  <a16:creationId xmlns:a16="http://schemas.microsoft.com/office/drawing/2014/main" id="{986D99F1-8FCA-4B7C-8070-3B6F3B952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23" y="3981760"/>
              <a:ext cx="409538" cy="159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621BDF-539E-5B01-4409-324BB50B50E7}"/>
              </a:ext>
            </a:extLst>
          </p:cNvPr>
          <p:cNvGrpSpPr/>
          <p:nvPr/>
        </p:nvGrpSpPr>
        <p:grpSpPr>
          <a:xfrm>
            <a:off x="7601537" y="2758126"/>
            <a:ext cx="1147070" cy="1653468"/>
            <a:chOff x="5201073" y="2759714"/>
            <a:chExt cx="1147070" cy="1653468"/>
          </a:xfrm>
        </p:grpSpPr>
        <p:sp>
          <p:nvSpPr>
            <p:cNvPr id="1014" name="Rettangolo 36">
              <a:extLst>
                <a:ext uri="{FF2B5EF4-FFF2-40B4-BE49-F238E27FC236}">
                  <a16:creationId xmlns:a16="http://schemas.microsoft.com/office/drawing/2014/main" id="{D36C8963-F402-480C-8AE9-B68709673D64}"/>
                </a:ext>
              </a:extLst>
            </p:cNvPr>
            <p:cNvSpPr/>
            <p:nvPr/>
          </p:nvSpPr>
          <p:spPr>
            <a:xfrm>
              <a:off x="5201073" y="2759714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1015" name="Straight Connector 1014">
              <a:extLst>
                <a:ext uri="{FF2B5EF4-FFF2-40B4-BE49-F238E27FC236}">
                  <a16:creationId xmlns:a16="http://schemas.microsoft.com/office/drawing/2014/main" id="{CF328D19-85ED-404E-AB4C-97FFCAB8CB60}"/>
                </a:ext>
              </a:extLst>
            </p:cNvPr>
            <p:cNvCxnSpPr>
              <a:cxnSpLocks/>
            </p:cNvCxnSpPr>
            <p:nvPr/>
          </p:nvCxnSpPr>
          <p:spPr>
            <a:xfrm>
              <a:off x="5255753" y="295327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6" name="Straight Connector 1015">
              <a:extLst>
                <a:ext uri="{FF2B5EF4-FFF2-40B4-BE49-F238E27FC236}">
                  <a16:creationId xmlns:a16="http://schemas.microsoft.com/office/drawing/2014/main" id="{5549EEDE-8E38-49CD-85A2-860FE249EC8F}"/>
                </a:ext>
              </a:extLst>
            </p:cNvPr>
            <p:cNvCxnSpPr>
              <a:cxnSpLocks/>
            </p:cNvCxnSpPr>
            <p:nvPr/>
          </p:nvCxnSpPr>
          <p:spPr>
            <a:xfrm>
              <a:off x="5255753" y="42089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7" name="Picture 1016">
              <a:extLst>
                <a:ext uri="{FF2B5EF4-FFF2-40B4-BE49-F238E27FC236}">
                  <a16:creationId xmlns:a16="http://schemas.microsoft.com/office/drawing/2014/main" id="{8A899833-1880-4FBF-BFB8-1A7A66411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82931" y="275971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1018" name="CasellaDiTesto 33">
              <a:extLst>
                <a:ext uri="{FF2B5EF4-FFF2-40B4-BE49-F238E27FC236}">
                  <a16:creationId xmlns:a16="http://schemas.microsoft.com/office/drawing/2014/main" id="{5441A7D7-9438-47CA-883A-3F20A41ED909}"/>
                </a:ext>
              </a:extLst>
            </p:cNvPr>
            <p:cNvSpPr txBox="1"/>
            <p:nvPr/>
          </p:nvSpPr>
          <p:spPr>
            <a:xfrm>
              <a:off x="5214262" y="32097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Verve S.p.A.</a:t>
              </a:r>
            </a:p>
          </p:txBody>
        </p:sp>
        <p:sp>
          <p:nvSpPr>
            <p:cNvPr id="1019" name="CasellaDiTesto 33">
              <a:extLst>
                <a:ext uri="{FF2B5EF4-FFF2-40B4-BE49-F238E27FC236}">
                  <a16:creationId xmlns:a16="http://schemas.microsoft.com/office/drawing/2014/main" id="{8704F7A0-38EB-450B-B81C-4A95F946D932}"/>
                </a:ext>
              </a:extLst>
            </p:cNvPr>
            <p:cNvSpPr txBox="1"/>
            <p:nvPr/>
          </p:nvSpPr>
          <p:spPr>
            <a:xfrm>
              <a:off x="5214262" y="364396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Rigid Packaging for Personal Care, Cosmetic and Pharmaceutical</a:t>
              </a:r>
            </a:p>
          </p:txBody>
        </p:sp>
        <p:sp>
          <p:nvSpPr>
            <p:cNvPr id="1020" name="CasellaDiTesto 33">
              <a:extLst>
                <a:ext uri="{FF2B5EF4-FFF2-40B4-BE49-F238E27FC236}">
                  <a16:creationId xmlns:a16="http://schemas.microsoft.com/office/drawing/2014/main" id="{F31D4BAD-4545-4ADC-8C1D-48A0C89C3770}"/>
                </a:ext>
              </a:extLst>
            </p:cNvPr>
            <p:cNvSpPr txBox="1"/>
            <p:nvPr/>
          </p:nvSpPr>
          <p:spPr>
            <a:xfrm>
              <a:off x="5214262" y="422838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December 2019</a:t>
              </a:r>
            </a:p>
          </p:txBody>
        </p:sp>
        <p:sp>
          <p:nvSpPr>
            <p:cNvPr id="1021" name="CasellaDiTesto 33">
              <a:extLst>
                <a:ext uri="{FF2B5EF4-FFF2-40B4-BE49-F238E27FC236}">
                  <a16:creationId xmlns:a16="http://schemas.microsoft.com/office/drawing/2014/main" id="{DF43364F-F9F1-40FA-A7EB-E7148241E041}"/>
                </a:ext>
              </a:extLst>
            </p:cNvPr>
            <p:cNvSpPr txBox="1"/>
            <p:nvPr/>
          </p:nvSpPr>
          <p:spPr>
            <a:xfrm>
              <a:off x="5214262" y="384901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1022" name="CasellaDiTesto 33">
              <a:extLst>
                <a:ext uri="{FF2B5EF4-FFF2-40B4-BE49-F238E27FC236}">
                  <a16:creationId xmlns:a16="http://schemas.microsoft.com/office/drawing/2014/main" id="{18FF2C1B-32C0-4DC3-A700-144F7FA22B02}"/>
                </a:ext>
              </a:extLst>
            </p:cNvPr>
            <p:cNvSpPr txBox="1"/>
            <p:nvPr/>
          </p:nvSpPr>
          <p:spPr>
            <a:xfrm>
              <a:off x="5214262" y="432078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063" name="Picture 2" descr="Packaging e contenitori | Induplast">
              <a:extLst>
                <a:ext uri="{FF2B5EF4-FFF2-40B4-BE49-F238E27FC236}">
                  <a16:creationId xmlns:a16="http://schemas.microsoft.com/office/drawing/2014/main" id="{497E1F72-AEBD-472D-A01E-9936E3987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315" y="2995473"/>
              <a:ext cx="531867" cy="159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1063">
              <a:extLst>
                <a:ext uri="{FF2B5EF4-FFF2-40B4-BE49-F238E27FC236}">
                  <a16:creationId xmlns:a16="http://schemas.microsoft.com/office/drawing/2014/main" id="{0C3D2E43-B84E-48A2-9DBE-7C28E83E4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5685653" y="3372136"/>
              <a:ext cx="163760" cy="209365"/>
            </a:xfrm>
            <a:prstGeom prst="rect">
              <a:avLst/>
            </a:prstGeom>
          </p:spPr>
        </p:pic>
        <p:pic>
          <p:nvPicPr>
            <p:cNvPr id="1065" name="Picture 2" descr="Carnelutti Law Firm, Global | Chambers Profiles">
              <a:extLst>
                <a:ext uri="{FF2B5EF4-FFF2-40B4-BE49-F238E27FC236}">
                  <a16:creationId xmlns:a16="http://schemas.microsoft.com/office/drawing/2014/main" id="{0BE147AE-AF96-4D6F-A922-D14193715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042" y="4036049"/>
              <a:ext cx="244465" cy="48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" descr="Home | Spada Partners">
              <a:extLst>
                <a:ext uri="{FF2B5EF4-FFF2-40B4-BE49-F238E27FC236}">
                  <a16:creationId xmlns:a16="http://schemas.microsoft.com/office/drawing/2014/main" id="{AA47F86E-E708-4036-9DE8-922376B27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893" y="4069136"/>
              <a:ext cx="186153" cy="14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7" name="Picture 6" descr="An Italian Law Firm In The M&amp;amp;A Market">
              <a:extLst>
                <a:ext uri="{FF2B5EF4-FFF2-40B4-BE49-F238E27FC236}">
                  <a16:creationId xmlns:a16="http://schemas.microsoft.com/office/drawing/2014/main" id="{3D944450-199B-4334-B62B-DB6403977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642" y="3941935"/>
              <a:ext cx="357920" cy="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8" descr="Audisio e associati | The British Chamber of Commerce for Italy">
              <a:extLst>
                <a:ext uri="{FF2B5EF4-FFF2-40B4-BE49-F238E27FC236}">
                  <a16:creationId xmlns:a16="http://schemas.microsoft.com/office/drawing/2014/main" id="{B96771C5-D2E1-4865-9EFB-0A72BBE09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002" y="4079213"/>
              <a:ext cx="125714" cy="10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9" name="Picture 10" descr="Iccrea BancaImpresa">
              <a:extLst>
                <a:ext uri="{FF2B5EF4-FFF2-40B4-BE49-F238E27FC236}">
                  <a16:creationId xmlns:a16="http://schemas.microsoft.com/office/drawing/2014/main" id="{39CB9A73-9264-434C-9308-B7DB5C76F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9011" y="4105398"/>
              <a:ext cx="402848" cy="5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" descr="COMUNICATO STAMPA INDUPLAST ACQUISISCE VEXEL La partnership darà avvio ad  un Gruppo diversificato nel packaging per la cosmesi">
              <a:extLst>
                <a:ext uri="{FF2B5EF4-FFF2-40B4-BE49-F238E27FC236}">
                  <a16:creationId xmlns:a16="http://schemas.microsoft.com/office/drawing/2014/main" id="{83C712A5-E70A-48B1-A07C-B41BF5E0EB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0" t="1874" r="13497" b="48037"/>
            <a:stretch/>
          </p:blipFill>
          <p:spPr bwMode="auto">
            <a:xfrm>
              <a:off x="5215942" y="3950032"/>
              <a:ext cx="525483" cy="7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56F263-ACE8-450F-8C79-CF6E91F45473}"/>
              </a:ext>
            </a:extLst>
          </p:cNvPr>
          <p:cNvGrpSpPr/>
          <p:nvPr/>
        </p:nvGrpSpPr>
        <p:grpSpPr>
          <a:xfrm>
            <a:off x="6401595" y="2758126"/>
            <a:ext cx="1147070" cy="1653468"/>
            <a:chOff x="4000841" y="2759714"/>
            <a:chExt cx="1147070" cy="1653468"/>
          </a:xfrm>
        </p:grpSpPr>
        <p:sp>
          <p:nvSpPr>
            <p:cNvPr id="331" name="Rettangolo 36">
              <a:extLst>
                <a:ext uri="{FF2B5EF4-FFF2-40B4-BE49-F238E27FC236}">
                  <a16:creationId xmlns:a16="http://schemas.microsoft.com/office/drawing/2014/main" id="{514B041B-76EF-4638-A7CE-20E0C1A9B453}"/>
                </a:ext>
              </a:extLst>
            </p:cNvPr>
            <p:cNvSpPr/>
            <p:nvPr/>
          </p:nvSpPr>
          <p:spPr>
            <a:xfrm>
              <a:off x="4000841" y="2759714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1AA499E0-8E6F-4366-8A59-A3D0481633C4}"/>
                </a:ext>
              </a:extLst>
            </p:cNvPr>
            <p:cNvCxnSpPr>
              <a:cxnSpLocks/>
            </p:cNvCxnSpPr>
            <p:nvPr/>
          </p:nvCxnSpPr>
          <p:spPr>
            <a:xfrm>
              <a:off x="4055521" y="295327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4" name="Picture 333">
              <a:extLst>
                <a:ext uri="{FF2B5EF4-FFF2-40B4-BE49-F238E27FC236}">
                  <a16:creationId xmlns:a16="http://schemas.microsoft.com/office/drawing/2014/main" id="{839C76CC-DEED-4F6A-96A7-294BDCC09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2699" y="275971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35" name="CasellaDiTesto 33">
              <a:extLst>
                <a:ext uri="{FF2B5EF4-FFF2-40B4-BE49-F238E27FC236}">
                  <a16:creationId xmlns:a16="http://schemas.microsoft.com/office/drawing/2014/main" id="{F2F9D0C3-1ECD-4E9C-B199-8F62D405A714}"/>
                </a:ext>
              </a:extLst>
            </p:cNvPr>
            <p:cNvSpPr txBox="1"/>
            <p:nvPr/>
          </p:nvSpPr>
          <p:spPr>
            <a:xfrm>
              <a:off x="4014030" y="32097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dirty="0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dirty="0"/>
                <a:t>Maca Engineering </a:t>
              </a:r>
              <a:r>
                <a:rPr lang="en-US" sz="700" b="1" dirty="0" err="1"/>
                <a:t>S.r.l</a:t>
              </a:r>
              <a:r>
                <a:rPr lang="en-US" sz="700" b="1" dirty="0"/>
                <a:t>.</a:t>
              </a:r>
            </a:p>
          </p:txBody>
        </p:sp>
        <p:sp>
          <p:nvSpPr>
            <p:cNvPr id="336" name="CasellaDiTesto 33">
              <a:extLst>
                <a:ext uri="{FF2B5EF4-FFF2-40B4-BE49-F238E27FC236}">
                  <a16:creationId xmlns:a16="http://schemas.microsoft.com/office/drawing/2014/main" id="{BE985E11-F005-4940-8D08-75BC7887E33B}"/>
                </a:ext>
              </a:extLst>
            </p:cNvPr>
            <p:cNvSpPr txBox="1"/>
            <p:nvPr/>
          </p:nvSpPr>
          <p:spPr>
            <a:xfrm>
              <a:off x="4014030" y="364396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Automatic machines and lines for the production of caps and closures</a:t>
              </a:r>
            </a:p>
          </p:txBody>
        </p:sp>
        <p:sp>
          <p:nvSpPr>
            <p:cNvPr id="338" name="CasellaDiTesto 33">
              <a:extLst>
                <a:ext uri="{FF2B5EF4-FFF2-40B4-BE49-F238E27FC236}">
                  <a16:creationId xmlns:a16="http://schemas.microsoft.com/office/drawing/2014/main" id="{B3B19796-A3D4-4916-B7DA-10ED87F335FB}"/>
                </a:ext>
              </a:extLst>
            </p:cNvPr>
            <p:cNvSpPr txBox="1"/>
            <p:nvPr/>
          </p:nvSpPr>
          <p:spPr>
            <a:xfrm>
              <a:off x="4014030" y="384901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353329CF-6E24-4DE6-A9AF-448DCD9C0AEE}"/>
                </a:ext>
              </a:extLst>
            </p:cNvPr>
            <p:cNvCxnSpPr>
              <a:cxnSpLocks/>
            </p:cNvCxnSpPr>
            <p:nvPr/>
          </p:nvCxnSpPr>
          <p:spPr>
            <a:xfrm>
              <a:off x="4055521" y="42089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CasellaDiTesto 33">
              <a:extLst>
                <a:ext uri="{FF2B5EF4-FFF2-40B4-BE49-F238E27FC236}">
                  <a16:creationId xmlns:a16="http://schemas.microsoft.com/office/drawing/2014/main" id="{3454A6EC-CF4C-4624-9DB6-7C655925E87E}"/>
                </a:ext>
              </a:extLst>
            </p:cNvPr>
            <p:cNvSpPr txBox="1"/>
            <p:nvPr/>
          </p:nvSpPr>
          <p:spPr>
            <a:xfrm>
              <a:off x="4014030" y="422838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January 2020</a:t>
              </a:r>
            </a:p>
          </p:txBody>
        </p:sp>
        <p:sp>
          <p:nvSpPr>
            <p:cNvPr id="339" name="CasellaDiTesto 33">
              <a:extLst>
                <a:ext uri="{FF2B5EF4-FFF2-40B4-BE49-F238E27FC236}">
                  <a16:creationId xmlns:a16="http://schemas.microsoft.com/office/drawing/2014/main" id="{C7BB12B0-7D8E-413D-8C4B-2724C96B6FDB}"/>
                </a:ext>
              </a:extLst>
            </p:cNvPr>
            <p:cNvSpPr txBox="1"/>
            <p:nvPr/>
          </p:nvSpPr>
          <p:spPr>
            <a:xfrm>
              <a:off x="4014030" y="432078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340" name="Immagine 85">
              <a:extLst>
                <a:ext uri="{FF2B5EF4-FFF2-40B4-BE49-F238E27FC236}">
                  <a16:creationId xmlns:a16="http://schemas.microsoft.com/office/drawing/2014/main" id="{E0F4BE92-7660-4F06-9F53-5C4FF4DAB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0"/>
            <a:srcRect r="60669" b="-19760"/>
            <a:stretch/>
          </p:blipFill>
          <p:spPr>
            <a:xfrm>
              <a:off x="4088422" y="3990906"/>
              <a:ext cx="273746" cy="169230"/>
            </a:xfrm>
            <a:prstGeom prst="rect">
              <a:avLst/>
            </a:prstGeom>
          </p:spPr>
        </p:pic>
        <p:pic>
          <p:nvPicPr>
            <p:cNvPr id="341" name="Picture 2" descr="AROL GROUP | Experts in closing and packaging equipments - AROL GROUP |  Experts in closing and packaging equipments">
              <a:extLst>
                <a:ext uri="{FF2B5EF4-FFF2-40B4-BE49-F238E27FC236}">
                  <a16:creationId xmlns:a16="http://schemas.microsoft.com/office/drawing/2014/main" id="{5BCB6998-FFDA-48F5-97C1-3665B82A7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538" y="2965355"/>
              <a:ext cx="928350" cy="18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2" name="Picture 4" descr="PEC Home">
              <a:extLst>
                <a:ext uri="{FF2B5EF4-FFF2-40B4-BE49-F238E27FC236}">
                  <a16:creationId xmlns:a16="http://schemas.microsoft.com/office/drawing/2014/main" id="{5BD9C922-F9D2-4A58-9CE2-69AE7B8DD3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14" b="20551"/>
            <a:stretch/>
          </p:blipFill>
          <p:spPr bwMode="auto">
            <a:xfrm>
              <a:off x="4329786" y="3397416"/>
              <a:ext cx="531867" cy="20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3" name="Picture 4" descr="Ernst &amp;amp; Young - Wikipedia">
              <a:extLst>
                <a:ext uri="{FF2B5EF4-FFF2-40B4-BE49-F238E27FC236}">
                  <a16:creationId xmlns:a16="http://schemas.microsoft.com/office/drawing/2014/main" id="{8CDE4AC4-E00B-4C34-A708-87BD94CF4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475" y="3995628"/>
              <a:ext cx="137752" cy="13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4" name="Picture 6" descr="Meet Paola Sangiovanni, Executive Member from Milan - Ally Law">
              <a:extLst>
                <a:ext uri="{FF2B5EF4-FFF2-40B4-BE49-F238E27FC236}">
                  <a16:creationId xmlns:a16="http://schemas.microsoft.com/office/drawing/2014/main" id="{EB4DB4EB-1FCE-4B5D-B6CB-75420504B1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8" r="20298"/>
            <a:stretch/>
          </p:blipFill>
          <p:spPr bwMode="auto">
            <a:xfrm>
              <a:off x="4431193" y="4011932"/>
              <a:ext cx="332265" cy="140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8BAA80-8F21-88EE-5390-51A87824268D}"/>
              </a:ext>
            </a:extLst>
          </p:cNvPr>
          <p:cNvGrpSpPr/>
          <p:nvPr/>
        </p:nvGrpSpPr>
        <p:grpSpPr>
          <a:xfrm>
            <a:off x="5200479" y="2758126"/>
            <a:ext cx="1147070" cy="1653468"/>
            <a:chOff x="2793563" y="2758126"/>
            <a:chExt cx="1147070" cy="1653468"/>
          </a:xfrm>
        </p:grpSpPr>
        <p:sp>
          <p:nvSpPr>
            <p:cNvPr id="830" name="Rettangolo 36">
              <a:extLst>
                <a:ext uri="{FF2B5EF4-FFF2-40B4-BE49-F238E27FC236}">
                  <a16:creationId xmlns:a16="http://schemas.microsoft.com/office/drawing/2014/main" id="{1D31E66E-F54B-4B21-8564-1750056B868B}"/>
                </a:ext>
              </a:extLst>
            </p:cNvPr>
            <p:cNvSpPr/>
            <p:nvPr/>
          </p:nvSpPr>
          <p:spPr>
            <a:xfrm>
              <a:off x="2793563" y="27581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31" name="Straight Connector 830">
              <a:extLst>
                <a:ext uri="{FF2B5EF4-FFF2-40B4-BE49-F238E27FC236}">
                  <a16:creationId xmlns:a16="http://schemas.microsoft.com/office/drawing/2014/main" id="{0891CB46-DE9F-43C8-A6F5-2A56FD493606}"/>
                </a:ext>
              </a:extLst>
            </p:cNvPr>
            <p:cNvCxnSpPr>
              <a:cxnSpLocks/>
            </p:cNvCxnSpPr>
            <p:nvPr/>
          </p:nvCxnSpPr>
          <p:spPr>
            <a:xfrm>
              <a:off x="2844433" y="29516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2" name="Straight Connector 831">
              <a:extLst>
                <a:ext uri="{FF2B5EF4-FFF2-40B4-BE49-F238E27FC236}">
                  <a16:creationId xmlns:a16="http://schemas.microsoft.com/office/drawing/2014/main" id="{DF875942-13C0-4D2F-8418-C5F322850CA4}"/>
                </a:ext>
              </a:extLst>
            </p:cNvPr>
            <p:cNvCxnSpPr>
              <a:cxnSpLocks/>
            </p:cNvCxnSpPr>
            <p:nvPr/>
          </p:nvCxnSpPr>
          <p:spPr>
            <a:xfrm>
              <a:off x="2844433" y="42073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3" name="Picture 832">
              <a:extLst>
                <a:ext uri="{FF2B5EF4-FFF2-40B4-BE49-F238E27FC236}">
                  <a16:creationId xmlns:a16="http://schemas.microsoft.com/office/drawing/2014/main" id="{4882338F-E6E3-44F7-8172-09B2093A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71611" y="27581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834" name="CasellaDiTesto 33">
              <a:extLst>
                <a:ext uri="{FF2B5EF4-FFF2-40B4-BE49-F238E27FC236}">
                  <a16:creationId xmlns:a16="http://schemas.microsoft.com/office/drawing/2014/main" id="{A058BFE0-931C-4DAC-9A4E-291DD6737696}"/>
                </a:ext>
              </a:extLst>
            </p:cNvPr>
            <p:cNvSpPr txBox="1"/>
            <p:nvPr/>
          </p:nvSpPr>
          <p:spPr>
            <a:xfrm>
              <a:off x="2802942" y="32081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Subscribed a capital increase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of 13% in </a:t>
              </a:r>
              <a:r>
                <a:rPr lang="en-US" sz="700" b="1" err="1"/>
                <a:t>PharmAbbie</a:t>
              </a:r>
              <a:r>
                <a:rPr lang="en-US" sz="700" b="1"/>
                <a:t> Inc.</a:t>
              </a:r>
            </a:p>
          </p:txBody>
        </p:sp>
        <p:sp>
          <p:nvSpPr>
            <p:cNvPr id="835" name="CasellaDiTesto 33">
              <a:extLst>
                <a:ext uri="{FF2B5EF4-FFF2-40B4-BE49-F238E27FC236}">
                  <a16:creationId xmlns:a16="http://schemas.microsoft.com/office/drawing/2014/main" id="{6BAACCF8-3CBE-468D-9F19-D9D6A14AC72A}"/>
                </a:ext>
              </a:extLst>
            </p:cNvPr>
            <p:cNvSpPr txBox="1"/>
            <p:nvPr/>
          </p:nvSpPr>
          <p:spPr>
            <a:xfrm>
              <a:off x="2802942" y="3642373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Late development stage Pet Pharmaceutical Company</a:t>
              </a:r>
            </a:p>
          </p:txBody>
        </p:sp>
        <p:sp>
          <p:nvSpPr>
            <p:cNvPr id="836" name="CasellaDiTesto 33">
              <a:extLst>
                <a:ext uri="{FF2B5EF4-FFF2-40B4-BE49-F238E27FC236}">
                  <a16:creationId xmlns:a16="http://schemas.microsoft.com/office/drawing/2014/main" id="{13B2AC79-79EA-4B82-B185-324346581503}"/>
                </a:ext>
              </a:extLst>
            </p:cNvPr>
            <p:cNvSpPr txBox="1"/>
            <p:nvPr/>
          </p:nvSpPr>
          <p:spPr>
            <a:xfrm>
              <a:off x="2802942" y="42267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March 2020</a:t>
              </a:r>
            </a:p>
          </p:txBody>
        </p:sp>
        <p:sp>
          <p:nvSpPr>
            <p:cNvPr id="837" name="CasellaDiTesto 33">
              <a:extLst>
                <a:ext uri="{FF2B5EF4-FFF2-40B4-BE49-F238E27FC236}">
                  <a16:creationId xmlns:a16="http://schemas.microsoft.com/office/drawing/2014/main" id="{1923B2DC-7FA1-48D2-8B68-A6F7B9C2B524}"/>
                </a:ext>
              </a:extLst>
            </p:cNvPr>
            <p:cNvSpPr txBox="1"/>
            <p:nvPr/>
          </p:nvSpPr>
          <p:spPr>
            <a:xfrm>
              <a:off x="2802942" y="38474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838" name="CasellaDiTesto 33">
              <a:extLst>
                <a:ext uri="{FF2B5EF4-FFF2-40B4-BE49-F238E27FC236}">
                  <a16:creationId xmlns:a16="http://schemas.microsoft.com/office/drawing/2014/main" id="{E09D01A4-78B5-4736-9C3F-130574A84EBA}"/>
                </a:ext>
              </a:extLst>
            </p:cNvPr>
            <p:cNvSpPr txBox="1"/>
            <p:nvPr/>
          </p:nvSpPr>
          <p:spPr>
            <a:xfrm>
              <a:off x="2802942" y="43191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Buy-side Advisor</a:t>
              </a:r>
            </a:p>
          </p:txBody>
        </p:sp>
        <p:pic>
          <p:nvPicPr>
            <p:cNvPr id="1054" name="Immagine 74">
              <a:extLst>
                <a:ext uri="{FF2B5EF4-FFF2-40B4-BE49-F238E27FC236}">
                  <a16:creationId xmlns:a16="http://schemas.microsoft.com/office/drawing/2014/main" id="{58339663-6985-4B28-8917-1A3D83109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2960093" y="3419920"/>
              <a:ext cx="815273" cy="143295"/>
            </a:xfrm>
            <a:prstGeom prst="rect">
              <a:avLst/>
            </a:prstGeom>
          </p:spPr>
        </p:pic>
        <p:pic>
          <p:nvPicPr>
            <p:cNvPr id="1055" name="Immagine 75">
              <a:extLst>
                <a:ext uri="{FF2B5EF4-FFF2-40B4-BE49-F238E27FC236}">
                  <a16:creationId xmlns:a16="http://schemas.microsoft.com/office/drawing/2014/main" id="{8D840CD7-19DB-41C3-A064-7DD9646AA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3064582" y="2985221"/>
              <a:ext cx="606296" cy="149996"/>
            </a:xfrm>
            <a:prstGeom prst="rect">
              <a:avLst/>
            </a:prstGeom>
          </p:spPr>
        </p:pic>
        <p:pic>
          <p:nvPicPr>
            <p:cNvPr id="1056" name="Picture 4">
              <a:extLst>
                <a:ext uri="{FF2B5EF4-FFF2-40B4-BE49-F238E27FC236}">
                  <a16:creationId xmlns:a16="http://schemas.microsoft.com/office/drawing/2014/main" id="{8933C0D6-7943-4BCC-9BBB-1F4ECF74E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620" y="3987858"/>
              <a:ext cx="464175" cy="16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7" name="Picture 6" descr="Logos | Footer | Goodwin">
              <a:extLst>
                <a:ext uri="{FF2B5EF4-FFF2-40B4-BE49-F238E27FC236}">
                  <a16:creationId xmlns:a16="http://schemas.microsoft.com/office/drawing/2014/main" id="{FC704768-D119-4759-A549-5E5C99F2C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5840" y="4028069"/>
              <a:ext cx="393712" cy="87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4560D1-A510-5EA7-72C6-86D56CDEE555}"/>
              </a:ext>
            </a:extLst>
          </p:cNvPr>
          <p:cNvGrpSpPr/>
          <p:nvPr/>
        </p:nvGrpSpPr>
        <p:grpSpPr>
          <a:xfrm>
            <a:off x="7601537" y="992826"/>
            <a:ext cx="1147070" cy="1653468"/>
            <a:chOff x="5201073" y="992826"/>
            <a:chExt cx="1147070" cy="1653468"/>
          </a:xfrm>
        </p:grpSpPr>
        <p:sp>
          <p:nvSpPr>
            <p:cNvPr id="26" name="CasellaDiTesto 33">
              <a:extLst>
                <a:ext uri="{FF2B5EF4-FFF2-40B4-BE49-F238E27FC236}">
                  <a16:creationId xmlns:a16="http://schemas.microsoft.com/office/drawing/2014/main" id="{E920E487-6EFC-481F-9DF0-0F40C9E6FA2A}"/>
                </a:ext>
              </a:extLst>
            </p:cNvPr>
            <p:cNvSpPr txBox="1"/>
            <p:nvPr/>
          </p:nvSpPr>
          <p:spPr>
            <a:xfrm>
              <a:off x="5209182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40%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err="1"/>
                <a:t>Tesi</a:t>
              </a:r>
              <a:r>
                <a:rPr lang="en-US" sz="700" b="1"/>
                <a:t>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28" name="CasellaDiTesto 33">
              <a:extLst>
                <a:ext uri="{FF2B5EF4-FFF2-40B4-BE49-F238E27FC236}">
                  <a16:creationId xmlns:a16="http://schemas.microsoft.com/office/drawing/2014/main" id="{74943C37-B8C8-4C05-804C-4E437FB06A8B}"/>
                </a:ext>
              </a:extLst>
            </p:cNvPr>
            <p:cNvSpPr txBox="1"/>
            <p:nvPr/>
          </p:nvSpPr>
          <p:spPr>
            <a:xfrm>
              <a:off x="5209182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October 2021</a:t>
              </a:r>
            </a:p>
          </p:txBody>
        </p:sp>
        <p:sp>
          <p:nvSpPr>
            <p:cNvPr id="29" name="CasellaDiTesto 33">
              <a:extLst>
                <a:ext uri="{FF2B5EF4-FFF2-40B4-BE49-F238E27FC236}">
                  <a16:creationId xmlns:a16="http://schemas.microsoft.com/office/drawing/2014/main" id="{19FEBA9A-CC88-44EC-8065-90941FE801A6}"/>
                </a:ext>
              </a:extLst>
            </p:cNvPr>
            <p:cNvSpPr txBox="1"/>
            <p:nvPr/>
          </p:nvSpPr>
          <p:spPr>
            <a:xfrm>
              <a:off x="5209182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 dirty="0"/>
                <a:t>Complementary advisors: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B5B564F-8F1C-EC32-9C17-E01E715C0863}"/>
                </a:ext>
              </a:extLst>
            </p:cNvPr>
            <p:cNvGrpSpPr/>
            <p:nvPr/>
          </p:nvGrpSpPr>
          <p:grpSpPr>
            <a:xfrm>
              <a:off x="5201073" y="992826"/>
              <a:ext cx="1147070" cy="1653468"/>
              <a:chOff x="5201073" y="992826"/>
              <a:chExt cx="1147070" cy="1653468"/>
            </a:xfrm>
          </p:grpSpPr>
          <p:sp>
            <p:nvSpPr>
              <p:cNvPr id="50" name="Rettangolo 36">
                <a:extLst>
                  <a:ext uri="{FF2B5EF4-FFF2-40B4-BE49-F238E27FC236}">
                    <a16:creationId xmlns:a16="http://schemas.microsoft.com/office/drawing/2014/main" id="{7D1A02E8-22CF-4E69-95D8-D0F3C086FAC3}"/>
                  </a:ext>
                </a:extLst>
              </p:cNvPr>
              <p:cNvSpPr/>
              <p:nvPr/>
            </p:nvSpPr>
            <p:spPr>
              <a:xfrm>
                <a:off x="5201073" y="992826"/>
                <a:ext cx="1147070" cy="1653468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97A4A82-2CE9-4CA5-9163-7ECD3357F6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0673" y="1186384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6772D4A-EC3A-4D44-85AD-2913F11AA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0673" y="2442041"/>
                <a:ext cx="1042791" cy="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45B56358-CF91-406B-AD38-ED124CCAB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77851" y="992826"/>
                <a:ext cx="188434" cy="185041"/>
              </a:xfrm>
              <a:prstGeom prst="rect">
                <a:avLst/>
              </a:prstGeom>
              <a:noFill/>
            </p:spPr>
          </p:pic>
          <p:sp>
            <p:nvSpPr>
              <p:cNvPr id="27" name="CasellaDiTesto 33">
                <a:extLst>
                  <a:ext uri="{FF2B5EF4-FFF2-40B4-BE49-F238E27FC236}">
                    <a16:creationId xmlns:a16="http://schemas.microsoft.com/office/drawing/2014/main" id="{F0C762DD-E993-4534-9B7A-BF4C280E41D6}"/>
                  </a:ext>
                </a:extLst>
              </p:cNvPr>
              <p:cNvSpPr txBox="1"/>
              <p:nvPr/>
            </p:nvSpPr>
            <p:spPr>
              <a:xfrm>
                <a:off x="5209182" y="1874691"/>
                <a:ext cx="1125772" cy="923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500" b="1" i="1" dirty="0"/>
                  <a:t>Active in production of complex aeronautical and space assemblies</a:t>
                </a: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8073B6E5-BEC3-4258-822C-244C5FA56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844986" y="1224115"/>
                <a:ext cx="246491" cy="150542"/>
              </a:xfrm>
              <a:prstGeom prst="rect">
                <a:avLst/>
              </a:prstGeom>
              <a:noFill/>
            </p:spPr>
          </p:pic>
          <p:pic>
            <p:nvPicPr>
              <p:cNvPr id="59" name="Picture 2">
                <a:extLst>
                  <a:ext uri="{FF2B5EF4-FFF2-40B4-BE49-F238E27FC236}">
                    <a16:creationId xmlns:a16="http://schemas.microsoft.com/office/drawing/2014/main" id="{645FFDBD-BB97-4F09-BBF6-392761282B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6302" y="1250379"/>
                <a:ext cx="277396" cy="98014"/>
              </a:xfrm>
              <a:prstGeom prst="rect">
                <a:avLst/>
              </a:prstGeom>
              <a:noFill/>
            </p:spPr>
          </p:pic>
          <p:pic>
            <p:nvPicPr>
              <p:cNvPr id="60" name="Picture 4" descr="logo-1">
                <a:extLst>
                  <a:ext uri="{FF2B5EF4-FFF2-40B4-BE49-F238E27FC236}">
                    <a16:creationId xmlns:a16="http://schemas.microsoft.com/office/drawing/2014/main" id="{51F40780-7097-40E7-B288-8A4FC4FC5E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2390" y="1633816"/>
                <a:ext cx="388159" cy="176435"/>
              </a:xfrm>
              <a:prstGeom prst="rect">
                <a:avLst/>
              </a:prstGeom>
              <a:noFill/>
            </p:spPr>
          </p:pic>
          <p:pic>
            <p:nvPicPr>
              <p:cNvPr id="61" name="Picture 6" descr="Grimaldi - Studio Legale - Logo">
                <a:extLst>
                  <a:ext uri="{FF2B5EF4-FFF2-40B4-BE49-F238E27FC236}">
                    <a16:creationId xmlns:a16="http://schemas.microsoft.com/office/drawing/2014/main" id="{5ACF7B4B-0D11-4226-87F6-9E56D408C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85" t="17040" r="35204" b="4477"/>
              <a:stretch/>
            </p:blipFill>
            <p:spPr bwMode="auto">
              <a:xfrm>
                <a:off x="5468958" y="2195182"/>
                <a:ext cx="291181" cy="116895"/>
              </a:xfrm>
              <a:prstGeom prst="rect">
                <a:avLst/>
              </a:prstGeom>
              <a:noFill/>
            </p:spPr>
          </p:pic>
          <p:pic>
            <p:nvPicPr>
              <p:cNvPr id="62" name="Picture 8" descr="goetzpartners logo">
                <a:extLst>
                  <a:ext uri="{FF2B5EF4-FFF2-40B4-BE49-F238E27FC236}">
                    <a16:creationId xmlns:a16="http://schemas.microsoft.com/office/drawing/2014/main" id="{17E8430B-DEE2-4F9F-B2B7-F138D9DBBA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6974" y="2310519"/>
                <a:ext cx="265368" cy="76956"/>
              </a:xfrm>
              <a:prstGeom prst="rect">
                <a:avLst/>
              </a:prstGeom>
              <a:noFill/>
            </p:spPr>
          </p:pic>
          <p:pic>
            <p:nvPicPr>
              <p:cNvPr id="63" name="Picture 10">
                <a:extLst>
                  <a:ext uri="{FF2B5EF4-FFF2-40B4-BE49-F238E27FC236}">
                    <a16:creationId xmlns:a16="http://schemas.microsoft.com/office/drawing/2014/main" id="{79AABDE3-A2F1-4BCE-9906-44FCAE7B4E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4731" y="2313735"/>
                <a:ext cx="215506" cy="89233"/>
              </a:xfrm>
              <a:prstGeom prst="rect">
                <a:avLst/>
              </a:prstGeom>
              <a:noFill/>
            </p:spPr>
          </p:pic>
          <p:pic>
            <p:nvPicPr>
              <p:cNvPr id="64" name="Picture 2" descr="Alma Iura | 5° Convegno Nazionale di Giurimetria, Banca e Finanza">
                <a:extLst>
                  <a:ext uri="{FF2B5EF4-FFF2-40B4-BE49-F238E27FC236}">
                    <a16:creationId xmlns:a16="http://schemas.microsoft.com/office/drawing/2014/main" id="{E1F58339-E257-4E90-BCCD-1DCF91A32A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0251" y="2202065"/>
                <a:ext cx="244465" cy="84205"/>
              </a:xfrm>
              <a:prstGeom prst="rect">
                <a:avLst/>
              </a:prstGeom>
              <a:noFill/>
            </p:spPr>
          </p:pic>
        </p:grpSp>
        <p:sp>
          <p:nvSpPr>
            <p:cNvPr id="777" name="CasellaDiTesto 33">
              <a:extLst>
                <a:ext uri="{FF2B5EF4-FFF2-40B4-BE49-F238E27FC236}">
                  <a16:creationId xmlns:a16="http://schemas.microsoft.com/office/drawing/2014/main" id="{0BC4A652-59E2-41FD-80D9-956C26A218D9}"/>
                </a:ext>
              </a:extLst>
            </p:cNvPr>
            <p:cNvSpPr txBox="1"/>
            <p:nvPr/>
          </p:nvSpPr>
          <p:spPr>
            <a:xfrm>
              <a:off x="5209182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753289-F481-BF7E-4DB7-BAB2A47BCA6D}"/>
              </a:ext>
            </a:extLst>
          </p:cNvPr>
          <p:cNvGrpSpPr/>
          <p:nvPr/>
        </p:nvGrpSpPr>
        <p:grpSpPr>
          <a:xfrm>
            <a:off x="6401595" y="992826"/>
            <a:ext cx="1147070" cy="1653468"/>
            <a:chOff x="4000841" y="992826"/>
            <a:chExt cx="1147070" cy="1653468"/>
          </a:xfrm>
        </p:grpSpPr>
        <p:sp>
          <p:nvSpPr>
            <p:cNvPr id="347" name="Rettangolo 36">
              <a:extLst>
                <a:ext uri="{FF2B5EF4-FFF2-40B4-BE49-F238E27FC236}">
                  <a16:creationId xmlns:a16="http://schemas.microsoft.com/office/drawing/2014/main" id="{0947282E-870C-4A2B-B6FB-EC85667A097D}"/>
                </a:ext>
              </a:extLst>
            </p:cNvPr>
            <p:cNvSpPr/>
            <p:nvPr/>
          </p:nvSpPr>
          <p:spPr>
            <a:xfrm>
              <a:off x="4000841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CCA7913C-1A79-4871-A44B-1FFDAA207E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2981" y="1186384"/>
              <a:ext cx="1042791" cy="0"/>
            </a:xfrm>
            <a:prstGeom prst="line">
              <a:avLst/>
            </a:prstGeom>
            <a:solidFill>
              <a:srgbClr val="FFFF00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8CF15C33-3000-4881-A972-4B6F9456ACE7}"/>
                </a:ext>
              </a:extLst>
            </p:cNvPr>
            <p:cNvCxnSpPr>
              <a:cxnSpLocks/>
            </p:cNvCxnSpPr>
            <p:nvPr/>
          </p:nvCxnSpPr>
          <p:spPr>
            <a:xfrm>
              <a:off x="4052981" y="2442041"/>
              <a:ext cx="1042791" cy="0"/>
            </a:xfrm>
            <a:prstGeom prst="line">
              <a:avLst/>
            </a:prstGeom>
            <a:solidFill>
              <a:srgbClr val="FFFF00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0" name="Picture 349">
              <a:extLst>
                <a:ext uri="{FF2B5EF4-FFF2-40B4-BE49-F238E27FC236}">
                  <a16:creationId xmlns:a16="http://schemas.microsoft.com/office/drawing/2014/main" id="{F80C93F1-4B40-4922-A6C7-98C88B8FA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0159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51" name="CasellaDiTesto 33">
              <a:extLst>
                <a:ext uri="{FF2B5EF4-FFF2-40B4-BE49-F238E27FC236}">
                  <a16:creationId xmlns:a16="http://schemas.microsoft.com/office/drawing/2014/main" id="{31FEABEB-99DC-436E-B7FB-608FF85F469A}"/>
                </a:ext>
              </a:extLst>
            </p:cNvPr>
            <p:cNvSpPr txBox="1"/>
            <p:nvPr/>
          </p:nvSpPr>
          <p:spPr>
            <a:xfrm>
              <a:off x="4011490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dirty="0"/>
                <a:t>Acquired 65%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dirty="0" err="1"/>
                <a:t>Alfrus</a:t>
              </a:r>
              <a:r>
                <a:rPr lang="en-US" sz="700" b="1" dirty="0"/>
                <a:t> </a:t>
              </a:r>
              <a:r>
                <a:rPr lang="en-US" sz="700" b="1" dirty="0" err="1"/>
                <a:t>S.r.l</a:t>
              </a:r>
              <a:r>
                <a:rPr lang="en-US" sz="700" b="1" dirty="0"/>
                <a:t>.</a:t>
              </a:r>
            </a:p>
          </p:txBody>
        </p:sp>
        <p:sp>
          <p:nvSpPr>
            <p:cNvPr id="352" name="CasellaDiTesto 33">
              <a:extLst>
                <a:ext uri="{FF2B5EF4-FFF2-40B4-BE49-F238E27FC236}">
                  <a16:creationId xmlns:a16="http://schemas.microsoft.com/office/drawing/2014/main" id="{C2D07DFD-C328-4FB5-BA05-EC35BC8F5526}"/>
                </a:ext>
              </a:extLst>
            </p:cNvPr>
            <p:cNvSpPr txBox="1"/>
            <p:nvPr/>
          </p:nvSpPr>
          <p:spPr>
            <a:xfrm>
              <a:off x="4011490" y="187469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 dirty="0"/>
                <a:t>Active in the processing of almond-based ingredients</a:t>
              </a:r>
            </a:p>
          </p:txBody>
        </p:sp>
        <p:sp>
          <p:nvSpPr>
            <p:cNvPr id="353" name="CasellaDiTesto 33">
              <a:extLst>
                <a:ext uri="{FF2B5EF4-FFF2-40B4-BE49-F238E27FC236}">
                  <a16:creationId xmlns:a16="http://schemas.microsoft.com/office/drawing/2014/main" id="{4A15762E-6E4A-4BB2-BBA1-10174C8BD8EF}"/>
                </a:ext>
              </a:extLst>
            </p:cNvPr>
            <p:cNvSpPr txBox="1"/>
            <p:nvPr/>
          </p:nvSpPr>
          <p:spPr>
            <a:xfrm>
              <a:off x="4011490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December 2021</a:t>
              </a:r>
            </a:p>
          </p:txBody>
        </p:sp>
        <p:sp>
          <p:nvSpPr>
            <p:cNvPr id="354" name="CasellaDiTesto 33">
              <a:extLst>
                <a:ext uri="{FF2B5EF4-FFF2-40B4-BE49-F238E27FC236}">
                  <a16:creationId xmlns:a16="http://schemas.microsoft.com/office/drawing/2014/main" id="{AC60020E-00DE-4D38-B988-EBB437F832EC}"/>
                </a:ext>
              </a:extLst>
            </p:cNvPr>
            <p:cNvSpPr txBox="1"/>
            <p:nvPr/>
          </p:nvSpPr>
          <p:spPr>
            <a:xfrm>
              <a:off x="4011490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355" name="CasellaDiTesto 33">
              <a:extLst>
                <a:ext uri="{FF2B5EF4-FFF2-40B4-BE49-F238E27FC236}">
                  <a16:creationId xmlns:a16="http://schemas.microsoft.com/office/drawing/2014/main" id="{D4A3BCDE-8FD6-4817-89B6-AE4F82477AA6}"/>
                </a:ext>
              </a:extLst>
            </p:cNvPr>
            <p:cNvSpPr txBox="1"/>
            <p:nvPr/>
          </p:nvSpPr>
          <p:spPr>
            <a:xfrm>
              <a:off x="4011490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370" name="Picture 4" descr="Pomona Farming is Responsible Agriculture | Pomona Farming">
              <a:extLst>
                <a:ext uri="{FF2B5EF4-FFF2-40B4-BE49-F238E27FC236}">
                  <a16:creationId xmlns:a16="http://schemas.microsoft.com/office/drawing/2014/main" id="{70E30B67-2450-439E-BD88-426726E09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593" y="1251531"/>
              <a:ext cx="398801" cy="99103"/>
            </a:xfrm>
            <a:prstGeom prst="rect">
              <a:avLst/>
            </a:prstGeom>
            <a:noFill/>
          </p:spPr>
        </p:pic>
        <p:pic>
          <p:nvPicPr>
            <p:cNvPr id="371" name="Picture 6" descr="PSP Investments Posts 10.7% 10-Year Annualized Rate of Return as Net Assets  Under Management Grow by 9.7% to $168 Billion in Fiscal Year 2019">
              <a:extLst>
                <a:ext uri="{FF2B5EF4-FFF2-40B4-BE49-F238E27FC236}">
                  <a16:creationId xmlns:a16="http://schemas.microsoft.com/office/drawing/2014/main" id="{D9621963-5A56-4242-B90E-1514BACAF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772" y="1234391"/>
              <a:ext cx="268911" cy="140896"/>
            </a:xfrm>
            <a:prstGeom prst="rect">
              <a:avLst/>
            </a:prstGeom>
            <a:noFill/>
          </p:spPr>
        </p:pic>
        <p:pic>
          <p:nvPicPr>
            <p:cNvPr id="372" name="Picture 2" descr="Afrus | Distribuito da Elle&amp;amp;Elle srl - Materie Prime alimentari">
              <a:extLst>
                <a:ext uri="{FF2B5EF4-FFF2-40B4-BE49-F238E27FC236}">
                  <a16:creationId xmlns:a16="http://schemas.microsoft.com/office/drawing/2014/main" id="{54C766B7-943D-4EB9-BD80-D808A9A3B0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6" t="14555" r="24008" b="29844"/>
            <a:stretch/>
          </p:blipFill>
          <p:spPr bwMode="auto">
            <a:xfrm>
              <a:off x="4409025" y="1622740"/>
              <a:ext cx="297476" cy="195175"/>
            </a:xfrm>
            <a:prstGeom prst="rect">
              <a:avLst/>
            </a:prstGeom>
            <a:noFill/>
          </p:spPr>
        </p:pic>
        <p:pic>
          <p:nvPicPr>
            <p:cNvPr id="373" name="Picture 2" descr="Alma Iura | 5° Convegno Nazionale di Giurimetria, Banca e Finanza">
              <a:extLst>
                <a:ext uri="{FF2B5EF4-FFF2-40B4-BE49-F238E27FC236}">
                  <a16:creationId xmlns:a16="http://schemas.microsoft.com/office/drawing/2014/main" id="{3DD86198-8B48-42C6-9D91-65E350B4D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82430" y="2289994"/>
              <a:ext cx="291095" cy="100246"/>
            </a:xfrm>
            <a:prstGeom prst="rect">
              <a:avLst/>
            </a:prstGeom>
            <a:noFill/>
          </p:spPr>
        </p:pic>
        <p:pic>
          <p:nvPicPr>
            <p:cNvPr id="374" name="Picture 8" descr="Bird &amp;amp; Bird - Press Release 2018 - DEFeND Project">
              <a:extLst>
                <a:ext uri="{FF2B5EF4-FFF2-40B4-BE49-F238E27FC236}">
                  <a16:creationId xmlns:a16="http://schemas.microsoft.com/office/drawing/2014/main" id="{7ABD0FD9-1322-47B3-A3B5-7C436CADE6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5" t="36415" r="6554" b="45936"/>
            <a:stretch/>
          </p:blipFill>
          <p:spPr bwMode="auto">
            <a:xfrm>
              <a:off x="4220578" y="2201853"/>
              <a:ext cx="283693" cy="57326"/>
            </a:xfrm>
            <a:prstGeom prst="rect">
              <a:avLst/>
            </a:prstGeom>
            <a:noFill/>
          </p:spPr>
        </p:pic>
        <p:pic>
          <p:nvPicPr>
            <p:cNvPr id="375" name="Picture 10" descr="Home | Davies">
              <a:extLst>
                <a:ext uri="{FF2B5EF4-FFF2-40B4-BE49-F238E27FC236}">
                  <a16:creationId xmlns:a16="http://schemas.microsoft.com/office/drawing/2014/main" id="{84611C5E-DD2B-4C6F-9C17-ECD4390B8E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5" t="31262" r="8472" b="32619"/>
            <a:stretch/>
          </p:blipFill>
          <p:spPr bwMode="auto">
            <a:xfrm>
              <a:off x="4072995" y="2314869"/>
              <a:ext cx="302750" cy="68890"/>
            </a:xfrm>
            <a:prstGeom prst="rect">
              <a:avLst/>
            </a:prstGeom>
            <a:noFill/>
          </p:spPr>
        </p:pic>
        <p:pic>
          <p:nvPicPr>
            <p:cNvPr id="376" name="Picture 14" descr="PwC - Borsa Italiana">
              <a:extLst>
                <a:ext uri="{FF2B5EF4-FFF2-40B4-BE49-F238E27FC236}">
                  <a16:creationId xmlns:a16="http://schemas.microsoft.com/office/drawing/2014/main" id="{56A8DEB2-C766-492D-A382-5A3DA64734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53" b="18491"/>
            <a:stretch/>
          </p:blipFill>
          <p:spPr bwMode="auto">
            <a:xfrm>
              <a:off x="4688013" y="2174526"/>
              <a:ext cx="159840" cy="98070"/>
            </a:xfrm>
            <a:prstGeom prst="rect">
              <a:avLst/>
            </a:prstGeom>
            <a:noFill/>
          </p:spPr>
        </p:pic>
        <p:pic>
          <p:nvPicPr>
            <p:cNvPr id="377" name="Picture 16">
              <a:extLst>
                <a:ext uri="{FF2B5EF4-FFF2-40B4-BE49-F238E27FC236}">
                  <a16:creationId xmlns:a16="http://schemas.microsoft.com/office/drawing/2014/main" id="{5B290E89-A830-4F27-AF53-BFAA180E1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890" y="2321670"/>
              <a:ext cx="268911" cy="44212"/>
            </a:xfrm>
            <a:prstGeom prst="rect">
              <a:avLst/>
            </a:prstGeom>
            <a:no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1CD799-EB69-AA38-4538-FA53BCD71955}"/>
              </a:ext>
            </a:extLst>
          </p:cNvPr>
          <p:cNvGrpSpPr/>
          <p:nvPr/>
        </p:nvGrpSpPr>
        <p:grpSpPr>
          <a:xfrm>
            <a:off x="3991461" y="992826"/>
            <a:ext cx="1164642" cy="1653468"/>
            <a:chOff x="1593331" y="992826"/>
            <a:chExt cx="1164642" cy="1653468"/>
          </a:xfrm>
        </p:grpSpPr>
        <p:sp>
          <p:nvSpPr>
            <p:cNvPr id="539" name="Rettangolo 36">
              <a:extLst>
                <a:ext uri="{FF2B5EF4-FFF2-40B4-BE49-F238E27FC236}">
                  <a16:creationId xmlns:a16="http://schemas.microsoft.com/office/drawing/2014/main" id="{792F08C6-FF06-EC10-4252-1A9DABEB1A01}"/>
                </a:ext>
              </a:extLst>
            </p:cNvPr>
            <p:cNvSpPr/>
            <p:nvPr/>
          </p:nvSpPr>
          <p:spPr>
            <a:xfrm>
              <a:off x="1593331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id="{20E09FA5-75F0-0D06-962E-534379BD8136}"/>
                </a:ext>
              </a:extLst>
            </p:cNvPr>
            <p:cNvCxnSpPr>
              <a:cxnSpLocks/>
            </p:cNvCxnSpPr>
            <p:nvPr/>
          </p:nvCxnSpPr>
          <p:spPr>
            <a:xfrm>
              <a:off x="1644201" y="1186384"/>
              <a:ext cx="1042791" cy="0"/>
            </a:xfrm>
            <a:prstGeom prst="line">
              <a:avLst/>
            </a:prstGeom>
            <a:solidFill>
              <a:srgbClr val="FFFF00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id="{5F703235-7138-AAA6-5447-3D0BF7EEFB86}"/>
                </a:ext>
              </a:extLst>
            </p:cNvPr>
            <p:cNvCxnSpPr>
              <a:cxnSpLocks/>
            </p:cNvCxnSpPr>
            <p:nvPr/>
          </p:nvCxnSpPr>
          <p:spPr>
            <a:xfrm>
              <a:off x="1644201" y="2442041"/>
              <a:ext cx="1042791" cy="0"/>
            </a:xfrm>
            <a:prstGeom prst="line">
              <a:avLst/>
            </a:prstGeom>
            <a:solidFill>
              <a:srgbClr val="FFFF00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2" name="Picture 541">
              <a:extLst>
                <a:ext uri="{FF2B5EF4-FFF2-40B4-BE49-F238E27FC236}">
                  <a16:creationId xmlns:a16="http://schemas.microsoft.com/office/drawing/2014/main" id="{31CCE54C-AA12-B180-42A4-964867A6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71379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543" name="CasellaDiTesto 33">
              <a:extLst>
                <a:ext uri="{FF2B5EF4-FFF2-40B4-BE49-F238E27FC236}">
                  <a16:creationId xmlns:a16="http://schemas.microsoft.com/office/drawing/2014/main" id="{7045061B-2D7F-FCC3-1767-6FB425F5DCB5}"/>
                </a:ext>
              </a:extLst>
            </p:cNvPr>
            <p:cNvSpPr txBox="1"/>
            <p:nvPr/>
          </p:nvSpPr>
          <p:spPr>
            <a:xfrm>
              <a:off x="1632201" y="154870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dirty="0"/>
                <a:t>Sale of minority Stake</a:t>
              </a:r>
            </a:p>
          </p:txBody>
        </p:sp>
        <p:sp>
          <p:nvSpPr>
            <p:cNvPr id="544" name="CasellaDiTesto 33">
              <a:extLst>
                <a:ext uri="{FF2B5EF4-FFF2-40B4-BE49-F238E27FC236}">
                  <a16:creationId xmlns:a16="http://schemas.microsoft.com/office/drawing/2014/main" id="{93658568-CABB-C7A1-B269-1195B6649D91}"/>
                </a:ext>
              </a:extLst>
            </p:cNvPr>
            <p:cNvSpPr txBox="1"/>
            <p:nvPr/>
          </p:nvSpPr>
          <p:spPr>
            <a:xfrm>
              <a:off x="1602710" y="187469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500" b="1" i="1" dirty="0"/>
                <a:t>Active in the personal and home care products, with historical brands such as </a:t>
              </a:r>
              <a:r>
                <a:rPr lang="en-US" sz="500" b="1" i="1" dirty="0" err="1"/>
                <a:t>Felce</a:t>
              </a:r>
              <a:r>
                <a:rPr lang="en-US" sz="500" b="1" i="1" dirty="0"/>
                <a:t> </a:t>
              </a:r>
              <a:r>
                <a:rPr lang="en-US" sz="500" b="1" i="1" dirty="0" err="1"/>
                <a:t>Azzurra</a:t>
              </a:r>
              <a:endParaRPr lang="en-US" sz="500" b="1" i="1" dirty="0"/>
            </a:p>
          </p:txBody>
        </p:sp>
        <p:sp>
          <p:nvSpPr>
            <p:cNvPr id="545" name="CasellaDiTesto 33">
              <a:extLst>
                <a:ext uri="{FF2B5EF4-FFF2-40B4-BE49-F238E27FC236}">
                  <a16:creationId xmlns:a16="http://schemas.microsoft.com/office/drawing/2014/main" id="{C6F816A3-F998-AFEF-FE7D-D8B78112C868}"/>
                </a:ext>
              </a:extLst>
            </p:cNvPr>
            <p:cNvSpPr txBox="1"/>
            <p:nvPr/>
          </p:nvSpPr>
          <p:spPr>
            <a:xfrm>
              <a:off x="1602710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June 2022</a:t>
              </a:r>
            </a:p>
          </p:txBody>
        </p:sp>
        <p:sp>
          <p:nvSpPr>
            <p:cNvPr id="546" name="CasellaDiTesto 33">
              <a:extLst>
                <a:ext uri="{FF2B5EF4-FFF2-40B4-BE49-F238E27FC236}">
                  <a16:creationId xmlns:a16="http://schemas.microsoft.com/office/drawing/2014/main" id="{CDEA87FA-4A3C-FE39-ADF4-0067EF3E9DB3}"/>
                </a:ext>
              </a:extLst>
            </p:cNvPr>
            <p:cNvSpPr txBox="1"/>
            <p:nvPr/>
          </p:nvSpPr>
          <p:spPr>
            <a:xfrm>
              <a:off x="1602710" y="2072602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 dirty="0"/>
                <a:t>Complementary advisors:</a:t>
              </a:r>
            </a:p>
          </p:txBody>
        </p:sp>
        <p:sp>
          <p:nvSpPr>
            <p:cNvPr id="547" name="CasellaDiTesto 33">
              <a:extLst>
                <a:ext uri="{FF2B5EF4-FFF2-40B4-BE49-F238E27FC236}">
                  <a16:creationId xmlns:a16="http://schemas.microsoft.com/office/drawing/2014/main" id="{89A7BF4D-3BE0-C2CE-4DBB-4D8EABCB10E1}"/>
                </a:ext>
              </a:extLst>
            </p:cNvPr>
            <p:cNvSpPr txBox="1"/>
            <p:nvPr/>
          </p:nvSpPr>
          <p:spPr>
            <a:xfrm>
              <a:off x="1602710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558" name="Picture 55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84BBDC2-244C-F97F-537E-2950247A4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970" y="1247927"/>
              <a:ext cx="415405" cy="216011"/>
            </a:xfrm>
            <a:prstGeom prst="rect">
              <a:avLst/>
            </a:prstGeom>
          </p:spPr>
        </p:pic>
        <p:pic>
          <p:nvPicPr>
            <p:cNvPr id="563" name="Picture 562" descr="Logo&#10;&#10;Description automatically generated">
              <a:extLst>
                <a:ext uri="{FF2B5EF4-FFF2-40B4-BE49-F238E27FC236}">
                  <a16:creationId xmlns:a16="http://schemas.microsoft.com/office/drawing/2014/main" id="{A3EDC7DD-5E08-904E-D260-7F04A1AE0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070" y="2169448"/>
              <a:ext cx="127155" cy="151527"/>
            </a:xfrm>
            <a:prstGeom prst="rect">
              <a:avLst/>
            </a:prstGeom>
          </p:spPr>
        </p:pic>
        <p:pic>
          <p:nvPicPr>
            <p:cNvPr id="564" name="Picture 563" descr="Logo, company name&#10;&#10;Description automatically generated">
              <a:extLst>
                <a:ext uri="{FF2B5EF4-FFF2-40B4-BE49-F238E27FC236}">
                  <a16:creationId xmlns:a16="http://schemas.microsoft.com/office/drawing/2014/main" id="{4A3E5BDA-F1FD-9FB6-3D3E-40247C296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547" y="2342263"/>
              <a:ext cx="453625" cy="85275"/>
            </a:xfrm>
            <a:prstGeom prst="rect">
              <a:avLst/>
            </a:prstGeom>
          </p:spPr>
        </p:pic>
        <p:pic>
          <p:nvPicPr>
            <p:cNvPr id="565" name="Picture 56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9395080B-3ACF-0E10-31CF-D9FD3C1E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768" y="2192250"/>
              <a:ext cx="246500" cy="107536"/>
            </a:xfrm>
            <a:prstGeom prst="rect">
              <a:avLst/>
            </a:prstGeom>
          </p:spPr>
        </p:pic>
        <p:sp>
          <p:nvSpPr>
            <p:cNvPr id="566" name="Rectangle 570">
              <a:extLst>
                <a:ext uri="{FF2B5EF4-FFF2-40B4-BE49-F238E27FC236}">
                  <a16:creationId xmlns:a16="http://schemas.microsoft.com/office/drawing/2014/main" id="{1E2D581F-5390-CC78-8138-E3497BA26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552" y="2206755"/>
              <a:ext cx="45361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3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Zaio</a:t>
              </a:r>
              <a:r>
                <a:rPr lang="it-IT" altLang="it-IT" sz="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Maino Caselli Dottori Commercialisti Associati</a:t>
              </a:r>
              <a:endPara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98CC40-285F-2C24-8D78-21DE628D7062}"/>
              </a:ext>
            </a:extLst>
          </p:cNvPr>
          <p:cNvGrpSpPr/>
          <p:nvPr/>
        </p:nvGrpSpPr>
        <p:grpSpPr>
          <a:xfrm>
            <a:off x="5200479" y="992826"/>
            <a:ext cx="1147070" cy="1653468"/>
            <a:chOff x="2793563" y="992826"/>
            <a:chExt cx="1147070" cy="1653468"/>
          </a:xfrm>
        </p:grpSpPr>
        <p:sp>
          <p:nvSpPr>
            <p:cNvPr id="521" name="Rettangolo 36">
              <a:extLst>
                <a:ext uri="{FF2B5EF4-FFF2-40B4-BE49-F238E27FC236}">
                  <a16:creationId xmlns:a16="http://schemas.microsoft.com/office/drawing/2014/main" id="{E94037D5-DCD0-BA2C-CB3C-F87631AFDDF6}"/>
                </a:ext>
              </a:extLst>
            </p:cNvPr>
            <p:cNvSpPr/>
            <p:nvPr/>
          </p:nvSpPr>
          <p:spPr>
            <a:xfrm>
              <a:off x="2793563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6BA25CDA-BB5E-CDAF-231F-099653C04DB1}"/>
                </a:ext>
              </a:extLst>
            </p:cNvPr>
            <p:cNvCxnSpPr>
              <a:cxnSpLocks/>
            </p:cNvCxnSpPr>
            <p:nvPr/>
          </p:nvCxnSpPr>
          <p:spPr>
            <a:xfrm>
              <a:off x="2844433" y="1186384"/>
              <a:ext cx="1042791" cy="0"/>
            </a:xfrm>
            <a:prstGeom prst="line">
              <a:avLst/>
            </a:prstGeom>
            <a:solidFill>
              <a:srgbClr val="FFFF00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2FBD81BD-5A2D-FEDD-3463-3D311F8A58B5}"/>
                </a:ext>
              </a:extLst>
            </p:cNvPr>
            <p:cNvCxnSpPr>
              <a:cxnSpLocks/>
            </p:cNvCxnSpPr>
            <p:nvPr/>
          </p:nvCxnSpPr>
          <p:spPr>
            <a:xfrm>
              <a:off x="2844433" y="2442041"/>
              <a:ext cx="1042791" cy="0"/>
            </a:xfrm>
            <a:prstGeom prst="line">
              <a:avLst/>
            </a:prstGeom>
            <a:solidFill>
              <a:srgbClr val="FFFF00"/>
            </a:solidFill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4" name="Picture 523">
              <a:extLst>
                <a:ext uri="{FF2B5EF4-FFF2-40B4-BE49-F238E27FC236}">
                  <a16:creationId xmlns:a16="http://schemas.microsoft.com/office/drawing/2014/main" id="{4286B5A9-E3DE-5239-BE44-1A5C46B7D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44516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525" name="CasellaDiTesto 33">
              <a:extLst>
                <a:ext uri="{FF2B5EF4-FFF2-40B4-BE49-F238E27FC236}">
                  <a16:creationId xmlns:a16="http://schemas.microsoft.com/office/drawing/2014/main" id="{EB902418-FF0D-B41D-68EA-07CBEEF5CD9E}"/>
                </a:ext>
              </a:extLst>
            </p:cNvPr>
            <p:cNvSpPr txBox="1"/>
            <p:nvPr/>
          </p:nvSpPr>
          <p:spPr>
            <a:xfrm>
              <a:off x="2802942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dirty="0"/>
                <a:t>Join forces to establish an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dirty="0"/>
                <a:t>Industrial partnership</a:t>
              </a:r>
            </a:p>
          </p:txBody>
        </p:sp>
        <p:sp>
          <p:nvSpPr>
            <p:cNvPr id="526" name="CasellaDiTesto 33">
              <a:extLst>
                <a:ext uri="{FF2B5EF4-FFF2-40B4-BE49-F238E27FC236}">
                  <a16:creationId xmlns:a16="http://schemas.microsoft.com/office/drawing/2014/main" id="{8F0435EA-652C-0C39-D87D-D4008D4D531F}"/>
                </a:ext>
              </a:extLst>
            </p:cNvPr>
            <p:cNvSpPr txBox="1"/>
            <p:nvPr/>
          </p:nvSpPr>
          <p:spPr>
            <a:xfrm>
              <a:off x="2802942" y="187469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500" b="1" i="1" dirty="0"/>
                <a:t>Active in the design and manufacture of press brakes and custom shears</a:t>
              </a:r>
            </a:p>
          </p:txBody>
        </p:sp>
        <p:sp>
          <p:nvSpPr>
            <p:cNvPr id="527" name="CasellaDiTesto 33">
              <a:extLst>
                <a:ext uri="{FF2B5EF4-FFF2-40B4-BE49-F238E27FC236}">
                  <a16:creationId xmlns:a16="http://schemas.microsoft.com/office/drawing/2014/main" id="{F3FF9DA4-031A-F483-AACE-D89D929DDDAB}"/>
                </a:ext>
              </a:extLst>
            </p:cNvPr>
            <p:cNvSpPr txBox="1"/>
            <p:nvPr/>
          </p:nvSpPr>
          <p:spPr>
            <a:xfrm>
              <a:off x="2802942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May 2022</a:t>
              </a:r>
            </a:p>
          </p:txBody>
        </p:sp>
        <p:sp>
          <p:nvSpPr>
            <p:cNvPr id="528" name="CasellaDiTesto 33">
              <a:extLst>
                <a:ext uri="{FF2B5EF4-FFF2-40B4-BE49-F238E27FC236}">
                  <a16:creationId xmlns:a16="http://schemas.microsoft.com/office/drawing/2014/main" id="{7912BAA4-9A67-1278-6F33-8226D02749C7}"/>
                </a:ext>
              </a:extLst>
            </p:cNvPr>
            <p:cNvSpPr txBox="1"/>
            <p:nvPr/>
          </p:nvSpPr>
          <p:spPr>
            <a:xfrm>
              <a:off x="2802942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 dirty="0"/>
                <a:t>Complementary advisors:</a:t>
              </a:r>
            </a:p>
          </p:txBody>
        </p:sp>
        <p:sp>
          <p:nvSpPr>
            <p:cNvPr id="529" name="CasellaDiTesto 33">
              <a:extLst>
                <a:ext uri="{FF2B5EF4-FFF2-40B4-BE49-F238E27FC236}">
                  <a16:creationId xmlns:a16="http://schemas.microsoft.com/office/drawing/2014/main" id="{713509C0-7AFD-C786-CD68-6BEC7EF6221D}"/>
                </a:ext>
              </a:extLst>
            </p:cNvPr>
            <p:cNvSpPr txBox="1"/>
            <p:nvPr/>
          </p:nvSpPr>
          <p:spPr>
            <a:xfrm>
              <a:off x="2802942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Buy-side Advisor</a:t>
              </a:r>
            </a:p>
          </p:txBody>
        </p:sp>
        <p:pic>
          <p:nvPicPr>
            <p:cNvPr id="556" name="Picture 2" descr="PINETTE PEI – Industrial Engineering and Equipment Supplier">
              <a:extLst>
                <a:ext uri="{FF2B5EF4-FFF2-40B4-BE49-F238E27FC236}">
                  <a16:creationId xmlns:a16="http://schemas.microsoft.com/office/drawing/2014/main" id="{7C2D7BB0-3F47-0D9E-E04F-A9763E66E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45" y="1263489"/>
              <a:ext cx="352977" cy="130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7" name="Picture 556" descr="Logo&#10;&#10;Description automatically generated">
              <a:extLst>
                <a:ext uri="{FF2B5EF4-FFF2-40B4-BE49-F238E27FC236}">
                  <a16:creationId xmlns:a16="http://schemas.microsoft.com/office/drawing/2014/main" id="{4B90D93E-16E8-FF02-9DC9-6B759CB56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705" y="1631600"/>
              <a:ext cx="403583" cy="159332"/>
            </a:xfrm>
            <a:prstGeom prst="rect">
              <a:avLst/>
            </a:prstGeom>
          </p:spPr>
        </p:pic>
        <p:pic>
          <p:nvPicPr>
            <p:cNvPr id="567" name="Picture 566" descr="Logo&#10;&#10;Description automatically generated">
              <a:extLst>
                <a:ext uri="{FF2B5EF4-FFF2-40B4-BE49-F238E27FC236}">
                  <a16:creationId xmlns:a16="http://schemas.microsoft.com/office/drawing/2014/main" id="{30944CF0-2863-D1B1-69A2-5594739F1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117" y="2173500"/>
              <a:ext cx="115595" cy="137752"/>
            </a:xfrm>
            <a:prstGeom prst="rect">
              <a:avLst/>
            </a:prstGeom>
          </p:spPr>
        </p:pic>
        <p:pic>
          <p:nvPicPr>
            <p:cNvPr id="568" name="Picture 567" descr="Logo&#10;&#10;Description automatically generated">
              <a:extLst>
                <a:ext uri="{FF2B5EF4-FFF2-40B4-BE49-F238E27FC236}">
                  <a16:creationId xmlns:a16="http://schemas.microsoft.com/office/drawing/2014/main" id="{B9BB1CC0-123B-9628-71C3-2FEC467AD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777" y="2335492"/>
              <a:ext cx="238274" cy="83991"/>
            </a:xfrm>
            <a:prstGeom prst="rect">
              <a:avLst/>
            </a:prstGeom>
          </p:spPr>
        </p:pic>
        <p:pic>
          <p:nvPicPr>
            <p:cNvPr id="569" name="Picture 568" descr="Chart&#10;&#10;Description automatically generated">
              <a:extLst>
                <a:ext uri="{FF2B5EF4-FFF2-40B4-BE49-F238E27FC236}">
                  <a16:creationId xmlns:a16="http://schemas.microsoft.com/office/drawing/2014/main" id="{10FAC75A-7DAA-9290-6844-49BA127D4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8654" y="2183499"/>
              <a:ext cx="426735" cy="106987"/>
            </a:xfrm>
            <a:prstGeom prst="rect">
              <a:avLst/>
            </a:prstGeom>
          </p:spPr>
        </p:pic>
        <p:pic>
          <p:nvPicPr>
            <p:cNvPr id="570" name="Picture 56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5B1AA8B7-1A7C-DC15-20D7-3732C8252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630" y="2321724"/>
              <a:ext cx="412782" cy="7714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BCC481-27D2-0A6B-D8E8-D824C04FE146}"/>
              </a:ext>
            </a:extLst>
          </p:cNvPr>
          <p:cNvGrpSpPr/>
          <p:nvPr/>
        </p:nvGrpSpPr>
        <p:grpSpPr>
          <a:xfrm>
            <a:off x="2802036" y="992826"/>
            <a:ext cx="1147070" cy="1653468"/>
            <a:chOff x="393099" y="992826"/>
            <a:chExt cx="1147070" cy="1653468"/>
          </a:xfrm>
        </p:grpSpPr>
        <p:sp>
          <p:nvSpPr>
            <p:cNvPr id="390" name="Rectangle 570">
              <a:extLst>
                <a:ext uri="{FF2B5EF4-FFF2-40B4-BE49-F238E27FC236}">
                  <a16:creationId xmlns:a16="http://schemas.microsoft.com/office/drawing/2014/main" id="{93A9A39D-71E5-64E6-9DB9-FA338DD03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26" y="2349644"/>
              <a:ext cx="45361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Dottore Commercialista Saverio Lasagni</a:t>
              </a:r>
              <a:endPara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978082F-D6DB-927B-768F-331612D853C2}"/>
                </a:ext>
              </a:extLst>
            </p:cNvPr>
            <p:cNvGrpSpPr/>
            <p:nvPr/>
          </p:nvGrpSpPr>
          <p:grpSpPr>
            <a:xfrm>
              <a:off x="393099" y="992826"/>
              <a:ext cx="1147070" cy="1653468"/>
              <a:chOff x="393099" y="992826"/>
              <a:chExt cx="1147070" cy="1653468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DD8A2269-6E5F-ACBE-A20B-38C3321ACD46}"/>
                  </a:ext>
                </a:extLst>
              </p:cNvPr>
              <p:cNvGrpSpPr/>
              <p:nvPr/>
            </p:nvGrpSpPr>
            <p:grpSpPr>
              <a:xfrm>
                <a:off x="393099" y="992826"/>
                <a:ext cx="1147070" cy="1653468"/>
                <a:chOff x="6401305" y="992826"/>
                <a:chExt cx="1147070" cy="1653468"/>
              </a:xfrm>
            </p:grpSpPr>
            <p:sp>
              <p:nvSpPr>
                <p:cNvPr id="366" name="Rettangolo 36">
                  <a:extLst>
                    <a:ext uri="{FF2B5EF4-FFF2-40B4-BE49-F238E27FC236}">
                      <a16:creationId xmlns:a16="http://schemas.microsoft.com/office/drawing/2014/main" id="{61075A50-A76E-204F-B9A8-CAE17BBE5528}"/>
                    </a:ext>
                  </a:extLst>
                </p:cNvPr>
                <p:cNvSpPr/>
                <p:nvPr/>
              </p:nvSpPr>
              <p:spPr>
                <a:xfrm>
                  <a:off x="6401305" y="992826"/>
                  <a:ext cx="1147070" cy="1653468"/>
                </a:xfrm>
                <a:prstGeom prst="rect">
                  <a:avLst/>
                </a:prstGeom>
                <a:noFill/>
                <a:ln w="6350">
                  <a:solidFill>
                    <a:schemeClr val="tx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i="1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67" name="Straight Connector 366">
                  <a:extLst>
                    <a:ext uri="{FF2B5EF4-FFF2-40B4-BE49-F238E27FC236}">
                      <a16:creationId xmlns:a16="http://schemas.microsoft.com/office/drawing/2014/main" id="{D3652701-BF10-CB22-D321-FF407E8C9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0905" y="1186384"/>
                  <a:ext cx="1042791" cy="0"/>
                </a:xfrm>
                <a:prstGeom prst="line">
                  <a:avLst/>
                </a:prstGeom>
                <a:ln w="63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>
                  <a:extLst>
                    <a:ext uri="{FF2B5EF4-FFF2-40B4-BE49-F238E27FC236}">
                      <a16:creationId xmlns:a16="http://schemas.microsoft.com/office/drawing/2014/main" id="{28643C84-C834-E488-0CD9-C85F30C5C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0905" y="2442041"/>
                  <a:ext cx="1042791" cy="0"/>
                </a:xfrm>
                <a:prstGeom prst="line">
                  <a:avLst/>
                </a:prstGeom>
                <a:ln w="63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9" name="Picture 368">
                  <a:extLst>
                    <a:ext uri="{FF2B5EF4-FFF2-40B4-BE49-F238E27FC236}">
                      <a16:creationId xmlns:a16="http://schemas.microsoft.com/office/drawing/2014/main" id="{8E7AB0FA-CD63-A506-C6B6-04CA6253D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878083" y="992826"/>
                  <a:ext cx="188434" cy="185041"/>
                </a:xfrm>
                <a:prstGeom prst="rect">
                  <a:avLst/>
                </a:prstGeom>
                <a:noFill/>
              </p:spPr>
            </p:pic>
            <p:sp>
              <p:nvSpPr>
                <p:cNvPr id="378" name="CasellaDiTesto 33">
                  <a:extLst>
                    <a:ext uri="{FF2B5EF4-FFF2-40B4-BE49-F238E27FC236}">
                      <a16:creationId xmlns:a16="http://schemas.microsoft.com/office/drawing/2014/main" id="{590FCC7C-B091-A1E6-F7E8-CC0BBEE64AC8}"/>
                    </a:ext>
                  </a:extLst>
                </p:cNvPr>
                <p:cNvSpPr txBox="1"/>
                <p:nvPr/>
              </p:nvSpPr>
              <p:spPr>
                <a:xfrm>
                  <a:off x="6414178" y="1523802"/>
                  <a:ext cx="1125772" cy="92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85000"/>
                    </a:lnSpc>
                  </a:pPr>
                  <a:r>
                    <a:rPr lang="en-US" sz="700" b="1" dirty="0"/>
                    <a:t>Acquired 51% of </a:t>
                  </a:r>
                </a:p>
                <a:p>
                  <a:pPr algn="ctr">
                    <a:lnSpc>
                      <a:spcPct val="85000"/>
                    </a:lnSpc>
                  </a:pPr>
                  <a:r>
                    <a:rPr lang="en-US" sz="700" b="1" dirty="0" err="1"/>
                    <a:t>Methodos</a:t>
                  </a:r>
                  <a:r>
                    <a:rPr lang="en-US" sz="700" b="1" dirty="0"/>
                    <a:t> S.p.A.</a:t>
                  </a:r>
                </a:p>
              </p:txBody>
            </p:sp>
            <p:sp>
              <p:nvSpPr>
                <p:cNvPr id="379" name="CasellaDiTesto 33">
                  <a:extLst>
                    <a:ext uri="{FF2B5EF4-FFF2-40B4-BE49-F238E27FC236}">
                      <a16:creationId xmlns:a16="http://schemas.microsoft.com/office/drawing/2014/main" id="{1589D34F-DDC0-FF69-E47F-2D02BA0D953D}"/>
                    </a:ext>
                  </a:extLst>
                </p:cNvPr>
                <p:cNvSpPr txBox="1"/>
                <p:nvPr/>
              </p:nvSpPr>
              <p:spPr>
                <a:xfrm>
                  <a:off x="6409414" y="1874691"/>
                  <a:ext cx="1125772" cy="923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85000"/>
                    </a:lnSpc>
                  </a:pPr>
                  <a:r>
                    <a:rPr lang="en-US" sz="500" b="1" i="1" dirty="0"/>
                    <a:t>Active in management consulting</a:t>
                  </a:r>
                </a:p>
              </p:txBody>
            </p:sp>
            <p:sp>
              <p:nvSpPr>
                <p:cNvPr id="380" name="CasellaDiTesto 33">
                  <a:extLst>
                    <a:ext uri="{FF2B5EF4-FFF2-40B4-BE49-F238E27FC236}">
                      <a16:creationId xmlns:a16="http://schemas.microsoft.com/office/drawing/2014/main" id="{8897C451-FAB7-DD2B-6F09-D5247E7030DA}"/>
                    </a:ext>
                  </a:extLst>
                </p:cNvPr>
                <p:cNvSpPr txBox="1"/>
                <p:nvPr/>
              </p:nvSpPr>
              <p:spPr>
                <a:xfrm>
                  <a:off x="6409414" y="2461498"/>
                  <a:ext cx="1125772" cy="92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noAutofit/>
                </a:bodyPr>
                <a:lstStyle/>
                <a:p>
                  <a:pPr algn="ctr">
                    <a:lnSpc>
                      <a:spcPct val="85000"/>
                    </a:lnSpc>
                  </a:pPr>
                  <a:r>
                    <a:rPr lang="en-US" sz="600" b="1" i="1" dirty="0"/>
                    <a:t>July 2022</a:t>
                  </a:r>
                </a:p>
              </p:txBody>
            </p:sp>
            <p:sp>
              <p:nvSpPr>
                <p:cNvPr id="381" name="CasellaDiTesto 33">
                  <a:extLst>
                    <a:ext uri="{FF2B5EF4-FFF2-40B4-BE49-F238E27FC236}">
                      <a16:creationId xmlns:a16="http://schemas.microsoft.com/office/drawing/2014/main" id="{3041E84E-B347-A6BE-0CD6-AFA41D52BE81}"/>
                    </a:ext>
                  </a:extLst>
                </p:cNvPr>
                <p:cNvSpPr txBox="1"/>
                <p:nvPr/>
              </p:nvSpPr>
              <p:spPr>
                <a:xfrm>
                  <a:off x="6409414" y="2082128"/>
                  <a:ext cx="1125772" cy="92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85000"/>
                    </a:lnSpc>
                  </a:pPr>
                  <a:r>
                    <a:rPr lang="en-US" sz="500" i="1"/>
                    <a:t>Complementary advisors:</a:t>
                  </a:r>
                </a:p>
              </p:txBody>
            </p:sp>
            <p:sp>
              <p:nvSpPr>
                <p:cNvPr id="382" name="CasellaDiTesto 33">
                  <a:extLst>
                    <a:ext uri="{FF2B5EF4-FFF2-40B4-BE49-F238E27FC236}">
                      <a16:creationId xmlns:a16="http://schemas.microsoft.com/office/drawing/2014/main" id="{B858FA0C-5F69-A770-4039-A294B4D2AA8C}"/>
                    </a:ext>
                  </a:extLst>
                </p:cNvPr>
                <p:cNvSpPr txBox="1"/>
                <p:nvPr/>
              </p:nvSpPr>
              <p:spPr>
                <a:xfrm>
                  <a:off x="6409414" y="2553896"/>
                  <a:ext cx="1125772" cy="92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noAutofit/>
                </a:bodyPr>
                <a:lstStyle/>
                <a:p>
                  <a:pPr algn="ctr">
                    <a:lnSpc>
                      <a:spcPct val="85000"/>
                    </a:lnSpc>
                  </a:pPr>
                  <a:r>
                    <a:rPr lang="en-US" sz="600" b="1" i="1"/>
                    <a:t>Sell-side Advisor</a:t>
                  </a:r>
                </a:p>
              </p:txBody>
            </p:sp>
            <p:pic>
              <p:nvPicPr>
                <p:cNvPr id="385" name="Picture 6" descr="AMTF avvocati Avvocati">
                  <a:extLst>
                    <a:ext uri="{FF2B5EF4-FFF2-40B4-BE49-F238E27FC236}">
                      <a16:creationId xmlns:a16="http://schemas.microsoft.com/office/drawing/2014/main" id="{7AEED21F-1259-2786-DFD8-C92922590D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5322" y="2165297"/>
                  <a:ext cx="152789" cy="182075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88" name="Picture 387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DCA5FB0-45E6-1335-12A5-719D2504B4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8" t="40261" r="6954" b="38647"/>
              <a:stretch/>
            </p:blipFill>
            <p:spPr>
              <a:xfrm>
                <a:off x="739376" y="1288840"/>
                <a:ext cx="468512" cy="115043"/>
              </a:xfrm>
              <a:prstGeom prst="rect">
                <a:avLst/>
              </a:prstGeom>
            </p:spPr>
          </p:pic>
          <p:pic>
            <p:nvPicPr>
              <p:cNvPr id="389" name="Picture 388" descr="Text, logo&#10;&#10;Description automatically generated">
                <a:extLst>
                  <a:ext uri="{FF2B5EF4-FFF2-40B4-BE49-F238E27FC236}">
                    <a16:creationId xmlns:a16="http://schemas.microsoft.com/office/drawing/2014/main" id="{EAD07229-D034-D413-1526-0D04101B4E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9" t="19300" r="6839" b="21116"/>
              <a:stretch/>
            </p:blipFill>
            <p:spPr>
              <a:xfrm>
                <a:off x="726456" y="1717646"/>
                <a:ext cx="498074" cy="117747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23277A-FA62-D58C-49FF-748C2174CF28}"/>
              </a:ext>
            </a:extLst>
          </p:cNvPr>
          <p:cNvGrpSpPr/>
          <p:nvPr/>
        </p:nvGrpSpPr>
        <p:grpSpPr>
          <a:xfrm>
            <a:off x="402152" y="992826"/>
            <a:ext cx="1147070" cy="1653468"/>
            <a:chOff x="402152" y="992826"/>
            <a:chExt cx="1147070" cy="1653468"/>
          </a:xfrm>
        </p:grpSpPr>
        <p:sp>
          <p:nvSpPr>
            <p:cNvPr id="67" name="Rettangolo 36">
              <a:extLst>
                <a:ext uri="{FF2B5EF4-FFF2-40B4-BE49-F238E27FC236}">
                  <a16:creationId xmlns:a16="http://schemas.microsoft.com/office/drawing/2014/main" id="{BA73D195-3F26-D053-C4A5-60548379D193}"/>
                </a:ext>
              </a:extLst>
            </p:cNvPr>
            <p:cNvSpPr/>
            <p:nvPr/>
          </p:nvSpPr>
          <p:spPr>
            <a:xfrm>
              <a:off x="402152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DF8C151-7182-173D-A845-AC2C51E07745}"/>
                </a:ext>
              </a:extLst>
            </p:cNvPr>
            <p:cNvCxnSpPr>
              <a:cxnSpLocks/>
            </p:cNvCxnSpPr>
            <p:nvPr/>
          </p:nvCxnSpPr>
          <p:spPr>
            <a:xfrm>
              <a:off x="451752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764ED0-6935-0D42-6840-90ED855458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752" y="24420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B6676F0-9751-0197-A1CE-E0DB22562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929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71" name="CasellaDiTesto 33">
              <a:extLst>
                <a:ext uri="{FF2B5EF4-FFF2-40B4-BE49-F238E27FC236}">
                  <a16:creationId xmlns:a16="http://schemas.microsoft.com/office/drawing/2014/main" id="{967EF170-A766-0B14-E020-81EC24A1D3A9}"/>
                </a:ext>
              </a:extLst>
            </p:cNvPr>
            <p:cNvSpPr txBox="1"/>
            <p:nvPr/>
          </p:nvSpPr>
          <p:spPr>
            <a:xfrm>
              <a:off x="415025" y="1523802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</a:t>
              </a:r>
              <a:r>
                <a:rPr lang="en-US" sz="700" b="1" dirty="0"/>
                <a:t>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Eurotrading S.p.A.</a:t>
              </a:r>
              <a:endParaRPr lang="en-US" sz="700" b="1" dirty="0"/>
            </a:p>
          </p:txBody>
        </p:sp>
        <p:sp>
          <p:nvSpPr>
            <p:cNvPr id="72" name="CasellaDiTesto 33">
              <a:extLst>
                <a:ext uri="{FF2B5EF4-FFF2-40B4-BE49-F238E27FC236}">
                  <a16:creationId xmlns:a16="http://schemas.microsoft.com/office/drawing/2014/main" id="{2C5F9608-59C0-0109-13A2-5FFFCD8FB2AC}"/>
                </a:ext>
              </a:extLst>
            </p:cNvPr>
            <p:cNvSpPr txBox="1"/>
            <p:nvPr/>
          </p:nvSpPr>
          <p:spPr>
            <a:xfrm>
              <a:off x="410261" y="187469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Active in the distribution of chemical specialties for the personal care market</a:t>
              </a:r>
            </a:p>
          </p:txBody>
        </p:sp>
        <p:sp>
          <p:nvSpPr>
            <p:cNvPr id="73" name="CasellaDiTesto 33">
              <a:extLst>
                <a:ext uri="{FF2B5EF4-FFF2-40B4-BE49-F238E27FC236}">
                  <a16:creationId xmlns:a16="http://schemas.microsoft.com/office/drawing/2014/main" id="{CE5EE092-90D8-D89A-549A-36C837CCA026}"/>
                </a:ext>
              </a:extLst>
            </p:cNvPr>
            <p:cNvSpPr txBox="1"/>
            <p:nvPr/>
          </p:nvSpPr>
          <p:spPr>
            <a:xfrm>
              <a:off x="410261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October </a:t>
              </a:r>
              <a:r>
                <a:rPr lang="en-US" sz="600" b="1" i="1" dirty="0"/>
                <a:t>2022</a:t>
              </a:r>
            </a:p>
          </p:txBody>
        </p:sp>
        <p:sp>
          <p:nvSpPr>
            <p:cNvPr id="74" name="CasellaDiTesto 33">
              <a:extLst>
                <a:ext uri="{FF2B5EF4-FFF2-40B4-BE49-F238E27FC236}">
                  <a16:creationId xmlns:a16="http://schemas.microsoft.com/office/drawing/2014/main" id="{BC9B0103-486D-04B3-1B46-C98F5B99CD85}"/>
                </a:ext>
              </a:extLst>
            </p:cNvPr>
            <p:cNvSpPr txBox="1"/>
            <p:nvPr/>
          </p:nvSpPr>
          <p:spPr>
            <a:xfrm>
              <a:off x="410261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75" name="CasellaDiTesto 33">
              <a:extLst>
                <a:ext uri="{FF2B5EF4-FFF2-40B4-BE49-F238E27FC236}">
                  <a16:creationId xmlns:a16="http://schemas.microsoft.com/office/drawing/2014/main" id="{1FD933E4-8DD1-4A76-358D-986FD078243A}"/>
                </a:ext>
              </a:extLst>
            </p:cNvPr>
            <p:cNvSpPr txBox="1"/>
            <p:nvPr/>
          </p:nvSpPr>
          <p:spPr>
            <a:xfrm>
              <a:off x="410261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Buy-side Advisor</a:t>
              </a:r>
            </a:p>
          </p:txBody>
        </p:sp>
        <p:pic>
          <p:nvPicPr>
            <p:cNvPr id="81" name="Picture 4" descr="Azelis Logos &amp; Brand Assets | Brandfetch">
              <a:extLst>
                <a:ext uri="{FF2B5EF4-FFF2-40B4-BE49-F238E27FC236}">
                  <a16:creationId xmlns:a16="http://schemas.microsoft.com/office/drawing/2014/main" id="{BD081B8B-D96F-7FAF-7689-F97FC0E9A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238" y="1233236"/>
              <a:ext cx="347817" cy="23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6" descr="Benvenuto in EUROTRADING S.p.A. - L'INGREDIENTE PER LA TUA COSMETICA">
              <a:extLst>
                <a:ext uri="{FF2B5EF4-FFF2-40B4-BE49-F238E27FC236}">
                  <a16:creationId xmlns:a16="http://schemas.microsoft.com/office/drawing/2014/main" id="{A607B969-613C-A796-67F9-09DB8B752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42" y="1696881"/>
              <a:ext cx="556052" cy="111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7EF4F3C-F7DC-7127-E6F3-61C81F978D19}"/>
                </a:ext>
              </a:extLst>
            </p:cNvPr>
            <p:cNvGrpSpPr/>
            <p:nvPr/>
          </p:nvGrpSpPr>
          <p:grpSpPr>
            <a:xfrm>
              <a:off x="617334" y="2172782"/>
              <a:ext cx="688435" cy="205939"/>
              <a:chOff x="3173711" y="4484122"/>
              <a:chExt cx="2614334" cy="782055"/>
            </a:xfrm>
          </p:grpSpPr>
          <p:pic>
            <p:nvPicPr>
              <p:cNvPr id="84" name="Picture 8" descr="Home | Giovannelli e Associati Studio Legale, Milano">
                <a:extLst>
                  <a:ext uri="{FF2B5EF4-FFF2-40B4-BE49-F238E27FC236}">
                    <a16:creationId xmlns:a16="http://schemas.microsoft.com/office/drawing/2014/main" id="{45413A8A-0C83-3329-36BE-212779EC6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2928" y="4592065"/>
                <a:ext cx="1495117" cy="248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8" descr="Studio Legale Internazionale Andreello Professional Legal Support for Your  Business | LinkedIn">
                <a:extLst>
                  <a:ext uri="{FF2B5EF4-FFF2-40B4-BE49-F238E27FC236}">
                    <a16:creationId xmlns:a16="http://schemas.microsoft.com/office/drawing/2014/main" id="{87621E89-47E7-9413-1293-9BC87F1A3F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3711" y="4484122"/>
                <a:ext cx="473810" cy="473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05E63429-9AC9-363D-3402-07236196C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283358" y="5017777"/>
                <a:ext cx="1460423" cy="248400"/>
              </a:xfrm>
              <a:prstGeom prst="rect">
                <a:avLst/>
              </a:prstGeom>
            </p:spPr>
          </p:pic>
          <p:pic>
            <p:nvPicPr>
              <p:cNvPr id="87" name="Picture 2">
                <a:extLst>
                  <a:ext uri="{FF2B5EF4-FFF2-40B4-BE49-F238E27FC236}">
                    <a16:creationId xmlns:a16="http://schemas.microsoft.com/office/drawing/2014/main" id="{E248A013-4905-0EF4-F309-EB4B579513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4598" y="5007454"/>
                <a:ext cx="624840" cy="258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1D30E8-79EF-1790-2CCF-1AE15BB07024}"/>
              </a:ext>
            </a:extLst>
          </p:cNvPr>
          <p:cNvGrpSpPr/>
          <p:nvPr/>
        </p:nvGrpSpPr>
        <p:grpSpPr>
          <a:xfrm>
            <a:off x="1591577" y="992826"/>
            <a:ext cx="1164642" cy="1653468"/>
            <a:chOff x="1591577" y="992826"/>
            <a:chExt cx="1164642" cy="165346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EADF90-1F3B-C2E5-12DA-A74F7FF1C7BA}"/>
                </a:ext>
              </a:extLst>
            </p:cNvPr>
            <p:cNvGrpSpPr/>
            <p:nvPr/>
          </p:nvGrpSpPr>
          <p:grpSpPr>
            <a:xfrm>
              <a:off x="1591577" y="992826"/>
              <a:ext cx="1164642" cy="1653468"/>
              <a:chOff x="1593331" y="992826"/>
              <a:chExt cx="1164642" cy="1653468"/>
            </a:xfrm>
          </p:grpSpPr>
          <p:sp>
            <p:nvSpPr>
              <p:cNvPr id="36" name="Rettangolo 36">
                <a:extLst>
                  <a:ext uri="{FF2B5EF4-FFF2-40B4-BE49-F238E27FC236}">
                    <a16:creationId xmlns:a16="http://schemas.microsoft.com/office/drawing/2014/main" id="{A9F11292-33E7-45F1-76D5-205A7F7A9548}"/>
                  </a:ext>
                </a:extLst>
              </p:cNvPr>
              <p:cNvSpPr/>
              <p:nvPr/>
            </p:nvSpPr>
            <p:spPr>
              <a:xfrm>
                <a:off x="1593331" y="992826"/>
                <a:ext cx="1147070" cy="1653468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121D977-F369-F4AD-7A3B-EF5DB7C831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4201" y="1186384"/>
                <a:ext cx="1042791" cy="0"/>
              </a:xfrm>
              <a:prstGeom prst="line">
                <a:avLst/>
              </a:prstGeom>
              <a:solidFill>
                <a:srgbClr val="FFFF00"/>
              </a:solidFill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283417A-EE5B-82E2-1DC6-94F4AA6A2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4201" y="2442041"/>
                <a:ext cx="1042791" cy="0"/>
              </a:xfrm>
              <a:prstGeom prst="line">
                <a:avLst/>
              </a:prstGeom>
              <a:solidFill>
                <a:srgbClr val="FFFF00"/>
              </a:solidFill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B40968B-8117-E9C0-C034-536D0D106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71379" y="992826"/>
                <a:ext cx="188434" cy="185041"/>
              </a:xfrm>
              <a:prstGeom prst="rect">
                <a:avLst/>
              </a:prstGeom>
              <a:noFill/>
            </p:spPr>
          </p:pic>
          <p:sp>
            <p:nvSpPr>
              <p:cNvPr id="40" name="CasellaDiTesto 33">
                <a:extLst>
                  <a:ext uri="{FF2B5EF4-FFF2-40B4-BE49-F238E27FC236}">
                    <a16:creationId xmlns:a16="http://schemas.microsoft.com/office/drawing/2014/main" id="{9AC7D2E8-8E82-40B1-BBAB-AD1707ED7EC4}"/>
                  </a:ext>
                </a:extLst>
              </p:cNvPr>
              <p:cNvSpPr txBox="1"/>
              <p:nvPr/>
            </p:nvSpPr>
            <p:spPr>
              <a:xfrm>
                <a:off x="1632201" y="1548701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700" b="1"/>
                  <a:t>Acquired 50% of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sz="700" b="1"/>
                  <a:t>ABM Work S.r.l.</a:t>
                </a:r>
                <a:endParaRPr lang="en-US" sz="700" b="1" dirty="0"/>
              </a:p>
            </p:txBody>
          </p:sp>
          <p:sp>
            <p:nvSpPr>
              <p:cNvPr id="41" name="CasellaDiTesto 33">
                <a:extLst>
                  <a:ext uri="{FF2B5EF4-FFF2-40B4-BE49-F238E27FC236}">
                    <a16:creationId xmlns:a16="http://schemas.microsoft.com/office/drawing/2014/main" id="{266F8949-6FFF-5D12-96C4-D7F2177F66F8}"/>
                  </a:ext>
                </a:extLst>
              </p:cNvPr>
              <p:cNvSpPr txBox="1"/>
              <p:nvPr/>
            </p:nvSpPr>
            <p:spPr>
              <a:xfrm>
                <a:off x="1602710" y="1874691"/>
                <a:ext cx="1125772" cy="923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r>
                  <a:rPr lang="en-US" sz="500" b="1" i="1"/>
                  <a:t>Active in the offering of engineering services and 3D modeling</a:t>
                </a:r>
              </a:p>
            </p:txBody>
          </p:sp>
          <p:sp>
            <p:nvSpPr>
              <p:cNvPr id="42" name="CasellaDiTesto 33">
                <a:extLst>
                  <a:ext uri="{FF2B5EF4-FFF2-40B4-BE49-F238E27FC236}">
                    <a16:creationId xmlns:a16="http://schemas.microsoft.com/office/drawing/2014/main" id="{DECC0AD1-3770-9B3B-4DF7-09AE713CFA29}"/>
                  </a:ext>
                </a:extLst>
              </p:cNvPr>
              <p:cNvSpPr txBox="1"/>
              <p:nvPr/>
            </p:nvSpPr>
            <p:spPr>
              <a:xfrm>
                <a:off x="1602710" y="2461498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September </a:t>
                </a:r>
                <a:r>
                  <a:rPr lang="en-US" sz="600" b="1" i="1" dirty="0"/>
                  <a:t>2022</a:t>
                </a:r>
              </a:p>
            </p:txBody>
          </p:sp>
          <p:sp>
            <p:nvSpPr>
              <p:cNvPr id="43" name="CasellaDiTesto 33">
                <a:extLst>
                  <a:ext uri="{FF2B5EF4-FFF2-40B4-BE49-F238E27FC236}">
                    <a16:creationId xmlns:a16="http://schemas.microsoft.com/office/drawing/2014/main" id="{89BEB8D4-9406-877B-2B2C-61E2340E40F0}"/>
                  </a:ext>
                </a:extLst>
              </p:cNvPr>
              <p:cNvSpPr txBox="1"/>
              <p:nvPr/>
            </p:nvSpPr>
            <p:spPr>
              <a:xfrm>
                <a:off x="1602710" y="2072602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500" i="1" dirty="0"/>
                  <a:t>Complementary advisors:</a:t>
                </a:r>
              </a:p>
            </p:txBody>
          </p:sp>
          <p:sp>
            <p:nvSpPr>
              <p:cNvPr id="44" name="CasellaDiTesto 33">
                <a:extLst>
                  <a:ext uri="{FF2B5EF4-FFF2-40B4-BE49-F238E27FC236}">
                    <a16:creationId xmlns:a16="http://schemas.microsoft.com/office/drawing/2014/main" id="{8EF663E8-0A00-1F3A-0EF4-CC0FCD4990F1}"/>
                  </a:ext>
                </a:extLst>
              </p:cNvPr>
              <p:cNvSpPr txBox="1"/>
              <p:nvPr/>
            </p:nvSpPr>
            <p:spPr>
              <a:xfrm>
                <a:off x="1602710" y="2553896"/>
                <a:ext cx="1125772" cy="923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600" b="1" i="1"/>
                  <a:t>Buy-side Advisor</a:t>
                </a:r>
              </a:p>
            </p:txBody>
          </p:sp>
        </p:grpSp>
        <p:pic>
          <p:nvPicPr>
            <p:cNvPr id="88" name="Picture 2" descr="Promo SOLIDWORKS ALL in ONE! - Solid World">
              <a:extLst>
                <a:ext uri="{FF2B5EF4-FFF2-40B4-BE49-F238E27FC236}">
                  <a16:creationId xmlns:a16="http://schemas.microsoft.com/office/drawing/2014/main" id="{80C65084-029E-F1A0-CC5D-3F8216E53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739" y="1263376"/>
              <a:ext cx="637824" cy="192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6" descr="Progettazione sistemi di automazione industriale | Soluzioni tecnologiche  innovative">
              <a:extLst>
                <a:ext uri="{FF2B5EF4-FFF2-40B4-BE49-F238E27FC236}">
                  <a16:creationId xmlns:a16="http://schemas.microsoft.com/office/drawing/2014/main" id="{47288297-1728-FC5D-9E64-FCA4B3A90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45" y="1672289"/>
              <a:ext cx="349682" cy="22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3005846"/>
      </p:ext>
    </p:extLst>
  </p:cSld>
  <p:clrMapOvr>
    <a:masterClrMapping/>
  </p:clrMapOvr>
  <p:transition advClick="0" advTm="8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5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B13DB-28DA-463A-B373-A2DE000CAD6A}" type="slidenum">
              <a:rPr kumimoji="0" 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89464-64A7-27DC-9B87-2C717500817B}"/>
              </a:ext>
            </a:extLst>
          </p:cNvPr>
          <p:cNvGrpSpPr/>
          <p:nvPr/>
        </p:nvGrpSpPr>
        <p:grpSpPr>
          <a:xfrm>
            <a:off x="395353" y="4527929"/>
            <a:ext cx="1147070" cy="1654276"/>
            <a:chOff x="6395356" y="2758906"/>
            <a:chExt cx="1147070" cy="1654276"/>
          </a:xfrm>
        </p:grpSpPr>
        <p:sp>
          <p:nvSpPr>
            <p:cNvPr id="1014" name="Rettangolo 36">
              <a:extLst>
                <a:ext uri="{FF2B5EF4-FFF2-40B4-BE49-F238E27FC236}">
                  <a16:creationId xmlns:a16="http://schemas.microsoft.com/office/drawing/2014/main" id="{D36C8963-F402-480C-8AE9-B68709673D64}"/>
                </a:ext>
              </a:extLst>
            </p:cNvPr>
            <p:cNvSpPr/>
            <p:nvPr/>
          </p:nvSpPr>
          <p:spPr>
            <a:xfrm>
              <a:off x="6395356" y="275890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1015" name="Straight Connector 1014">
              <a:extLst>
                <a:ext uri="{FF2B5EF4-FFF2-40B4-BE49-F238E27FC236}">
                  <a16:creationId xmlns:a16="http://schemas.microsoft.com/office/drawing/2014/main" id="{CF328D19-85ED-404E-AB4C-97FFCAB8CB60}"/>
                </a:ext>
              </a:extLst>
            </p:cNvPr>
            <p:cNvCxnSpPr>
              <a:cxnSpLocks/>
            </p:cNvCxnSpPr>
            <p:nvPr/>
          </p:nvCxnSpPr>
          <p:spPr>
            <a:xfrm>
              <a:off x="6447496" y="295327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6" name="Straight Connector 1015">
              <a:extLst>
                <a:ext uri="{FF2B5EF4-FFF2-40B4-BE49-F238E27FC236}">
                  <a16:creationId xmlns:a16="http://schemas.microsoft.com/office/drawing/2014/main" id="{5549EEDE-8E38-49CD-85A2-860FE249EC8F}"/>
                </a:ext>
              </a:extLst>
            </p:cNvPr>
            <p:cNvCxnSpPr>
              <a:cxnSpLocks/>
            </p:cNvCxnSpPr>
            <p:nvPr/>
          </p:nvCxnSpPr>
          <p:spPr>
            <a:xfrm>
              <a:off x="6447496" y="42089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7" name="Picture 1016">
              <a:extLst>
                <a:ext uri="{FF2B5EF4-FFF2-40B4-BE49-F238E27FC236}">
                  <a16:creationId xmlns:a16="http://schemas.microsoft.com/office/drawing/2014/main" id="{8A899833-1880-4FBF-BFB8-1A7A66411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4674" y="275971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1018" name="CasellaDiTesto 33">
              <a:extLst>
                <a:ext uri="{FF2B5EF4-FFF2-40B4-BE49-F238E27FC236}">
                  <a16:creationId xmlns:a16="http://schemas.microsoft.com/office/drawing/2014/main" id="{5441A7D7-9438-47CA-883A-3F20A41ED909}"/>
                </a:ext>
              </a:extLst>
            </p:cNvPr>
            <p:cNvSpPr txBox="1"/>
            <p:nvPr/>
          </p:nvSpPr>
          <p:spPr>
            <a:xfrm>
              <a:off x="6406005" y="32097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majority shares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err="1"/>
                <a:t>Poligof</a:t>
              </a:r>
              <a:r>
                <a:rPr lang="en-US" sz="700" b="1"/>
                <a:t> S.p.A.</a:t>
              </a:r>
            </a:p>
          </p:txBody>
        </p:sp>
        <p:sp>
          <p:nvSpPr>
            <p:cNvPr id="1019" name="CasellaDiTesto 33">
              <a:extLst>
                <a:ext uri="{FF2B5EF4-FFF2-40B4-BE49-F238E27FC236}">
                  <a16:creationId xmlns:a16="http://schemas.microsoft.com/office/drawing/2014/main" id="{8704F7A0-38EB-450B-B81C-4A95F946D932}"/>
                </a:ext>
              </a:extLst>
            </p:cNvPr>
            <p:cNvSpPr txBox="1"/>
            <p:nvPr/>
          </p:nvSpPr>
          <p:spPr>
            <a:xfrm>
              <a:off x="6406005" y="364396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Manufacturer of </a:t>
              </a:r>
              <a:r>
                <a:rPr lang="en-US" sz="500" b="1" i="1" err="1"/>
                <a:t>backsheet</a:t>
              </a:r>
              <a:r>
                <a:rPr lang="en-US" sz="500" b="1" i="1"/>
                <a:t> for hygiene disposable products</a:t>
              </a:r>
            </a:p>
          </p:txBody>
        </p:sp>
        <p:sp>
          <p:nvSpPr>
            <p:cNvPr id="1020" name="CasellaDiTesto 33">
              <a:extLst>
                <a:ext uri="{FF2B5EF4-FFF2-40B4-BE49-F238E27FC236}">
                  <a16:creationId xmlns:a16="http://schemas.microsoft.com/office/drawing/2014/main" id="{F31D4BAD-4545-4ADC-8C1D-48A0C89C3770}"/>
                </a:ext>
              </a:extLst>
            </p:cNvPr>
            <p:cNvSpPr txBox="1"/>
            <p:nvPr/>
          </p:nvSpPr>
          <p:spPr>
            <a:xfrm>
              <a:off x="6406005" y="422838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September 2015</a:t>
              </a:r>
            </a:p>
          </p:txBody>
        </p:sp>
        <p:sp>
          <p:nvSpPr>
            <p:cNvPr id="1021" name="CasellaDiTesto 33">
              <a:extLst>
                <a:ext uri="{FF2B5EF4-FFF2-40B4-BE49-F238E27FC236}">
                  <a16:creationId xmlns:a16="http://schemas.microsoft.com/office/drawing/2014/main" id="{DF43364F-F9F1-40FA-A7EB-E7148241E041}"/>
                </a:ext>
              </a:extLst>
            </p:cNvPr>
            <p:cNvSpPr txBox="1"/>
            <p:nvPr/>
          </p:nvSpPr>
          <p:spPr>
            <a:xfrm>
              <a:off x="6406005" y="384901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1022" name="CasellaDiTesto 33">
              <a:extLst>
                <a:ext uri="{FF2B5EF4-FFF2-40B4-BE49-F238E27FC236}">
                  <a16:creationId xmlns:a16="http://schemas.microsoft.com/office/drawing/2014/main" id="{18FF2C1B-32C0-4DC3-A700-144F7FA22B02}"/>
                </a:ext>
              </a:extLst>
            </p:cNvPr>
            <p:cNvSpPr txBox="1"/>
            <p:nvPr/>
          </p:nvSpPr>
          <p:spPr>
            <a:xfrm>
              <a:off x="6406005" y="432078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221" name="Picture 2" descr="21 Investimenti / Viabizzuno | GCG - Geneva Capital Group">
              <a:extLst>
                <a:ext uri="{FF2B5EF4-FFF2-40B4-BE49-F238E27FC236}">
                  <a16:creationId xmlns:a16="http://schemas.microsoft.com/office/drawing/2014/main" id="{11D77F4F-9C50-428D-A76F-EA5A377AA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911" y="3000051"/>
              <a:ext cx="502769" cy="116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2" descr="Roland Berger Strategy Consultants - Wikipedia">
              <a:extLst>
                <a:ext uri="{FF2B5EF4-FFF2-40B4-BE49-F238E27FC236}">
                  <a16:creationId xmlns:a16="http://schemas.microsoft.com/office/drawing/2014/main" id="{1CCFF1D9-5CCE-46E8-A82C-F5F6DB800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5048" y="3968581"/>
              <a:ext cx="228380" cy="10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8" descr="Download Allen &amp;amp; Overy Logo in SVG Vector or PNG File Format - Logo.wine">
              <a:extLst>
                <a:ext uri="{FF2B5EF4-FFF2-40B4-BE49-F238E27FC236}">
                  <a16:creationId xmlns:a16="http://schemas.microsoft.com/office/drawing/2014/main" id="{AB320EB3-BAFF-4851-B86B-BB576459A3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51" b="35474"/>
            <a:stretch/>
          </p:blipFill>
          <p:spPr bwMode="auto">
            <a:xfrm>
              <a:off x="6414794" y="3956378"/>
              <a:ext cx="476391" cy="9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EE2328A8-A069-4018-831F-EC614DE24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29499" y="3941079"/>
              <a:ext cx="199641" cy="151527"/>
            </a:xfrm>
            <a:prstGeom prst="rect">
              <a:avLst/>
            </a:prstGeom>
          </p:spPr>
        </p:pic>
        <p:pic>
          <p:nvPicPr>
            <p:cNvPr id="226" name="Picture 10" descr="Studio legale tributario e societario Milano | Russo De Rosa Associati">
              <a:extLst>
                <a:ext uri="{FF2B5EF4-FFF2-40B4-BE49-F238E27FC236}">
                  <a16:creationId xmlns:a16="http://schemas.microsoft.com/office/drawing/2014/main" id="{5D7F7A2C-BAE1-437D-83DF-5007B8989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239" y="4084405"/>
              <a:ext cx="260983" cy="9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791869F5-C5D8-4937-B773-2307D363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1587" y="4083267"/>
              <a:ext cx="343019" cy="96681"/>
            </a:xfrm>
            <a:prstGeom prst="rect">
              <a:avLst/>
            </a:prstGeom>
          </p:spPr>
        </p:pic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4D7C3BE2-C68C-474D-8A0C-28E83D55C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10696" y="3380876"/>
              <a:ext cx="479591" cy="21399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9B1142-B7A1-49F2-89B6-697E96E50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47496" y="3395555"/>
              <a:ext cx="519323" cy="19768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0380A6E-0FB5-CFD2-E685-B0F34528BD6E}"/>
              </a:ext>
            </a:extLst>
          </p:cNvPr>
          <p:cNvGrpSpPr/>
          <p:nvPr/>
        </p:nvGrpSpPr>
        <p:grpSpPr>
          <a:xfrm>
            <a:off x="2800127" y="4526601"/>
            <a:ext cx="1147070" cy="1653468"/>
            <a:chOff x="7599200" y="2755964"/>
            <a:chExt cx="1147070" cy="1653468"/>
          </a:xfrm>
        </p:grpSpPr>
        <p:sp>
          <p:nvSpPr>
            <p:cNvPr id="944" name="Rettangolo 36">
              <a:extLst>
                <a:ext uri="{FF2B5EF4-FFF2-40B4-BE49-F238E27FC236}">
                  <a16:creationId xmlns:a16="http://schemas.microsoft.com/office/drawing/2014/main" id="{360A4B11-A7C0-4B11-8EC0-0A6A590747C5}"/>
                </a:ext>
              </a:extLst>
            </p:cNvPr>
            <p:cNvSpPr/>
            <p:nvPr/>
          </p:nvSpPr>
          <p:spPr>
            <a:xfrm>
              <a:off x="7599200" y="2755964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45" name="Straight Connector 944">
              <a:extLst>
                <a:ext uri="{FF2B5EF4-FFF2-40B4-BE49-F238E27FC236}">
                  <a16:creationId xmlns:a16="http://schemas.microsoft.com/office/drawing/2014/main" id="{FA0C2588-507F-47FF-8066-78940FDD7F03}"/>
                </a:ext>
              </a:extLst>
            </p:cNvPr>
            <p:cNvCxnSpPr>
              <a:cxnSpLocks/>
            </p:cNvCxnSpPr>
            <p:nvPr/>
          </p:nvCxnSpPr>
          <p:spPr>
            <a:xfrm>
              <a:off x="7647857" y="294952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6" name="Straight Connector 945">
              <a:extLst>
                <a:ext uri="{FF2B5EF4-FFF2-40B4-BE49-F238E27FC236}">
                  <a16:creationId xmlns:a16="http://schemas.microsoft.com/office/drawing/2014/main" id="{C6E04B70-DE13-4A50-BE04-09446A19D6AE}"/>
                </a:ext>
              </a:extLst>
            </p:cNvPr>
            <p:cNvCxnSpPr>
              <a:cxnSpLocks/>
            </p:cNvCxnSpPr>
            <p:nvPr/>
          </p:nvCxnSpPr>
          <p:spPr>
            <a:xfrm>
              <a:off x="7647857" y="420517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7" name="Picture 946">
              <a:extLst>
                <a:ext uri="{FF2B5EF4-FFF2-40B4-BE49-F238E27FC236}">
                  <a16:creationId xmlns:a16="http://schemas.microsoft.com/office/drawing/2014/main" id="{6225803E-B1BE-4691-BE5C-791B377C9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5035" y="275596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48" name="CasellaDiTesto 33">
              <a:extLst>
                <a:ext uri="{FF2B5EF4-FFF2-40B4-BE49-F238E27FC236}">
                  <a16:creationId xmlns:a16="http://schemas.microsoft.com/office/drawing/2014/main" id="{1E367773-E09D-4137-984F-C6B5F304123B}"/>
                </a:ext>
              </a:extLst>
            </p:cNvPr>
            <p:cNvSpPr txBox="1"/>
            <p:nvPr/>
          </p:nvSpPr>
          <p:spPr>
            <a:xfrm>
              <a:off x="7606366" y="320597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dirty="0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dirty="0"/>
                <a:t>Bimbo Store S.p.A.</a:t>
              </a:r>
            </a:p>
          </p:txBody>
        </p:sp>
        <p:sp>
          <p:nvSpPr>
            <p:cNvPr id="949" name="CasellaDiTesto 33">
              <a:extLst>
                <a:ext uri="{FF2B5EF4-FFF2-40B4-BE49-F238E27FC236}">
                  <a16:creationId xmlns:a16="http://schemas.microsoft.com/office/drawing/2014/main" id="{99291B57-79EA-441B-B624-105E2C893D40}"/>
                </a:ext>
              </a:extLst>
            </p:cNvPr>
            <p:cNvSpPr txBox="1"/>
            <p:nvPr/>
          </p:nvSpPr>
          <p:spPr>
            <a:xfrm>
              <a:off x="7606366" y="364021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Retail chain specializing in </a:t>
              </a:r>
            </a:p>
            <a:p>
              <a:pPr algn="ctr">
                <a:lnSpc>
                  <a:spcPct val="85000"/>
                </a:lnSpc>
              </a:pPr>
              <a:r>
                <a:rPr lang="en-US" sz="500" b="1" i="1"/>
                <a:t>early childhood</a:t>
              </a:r>
            </a:p>
          </p:txBody>
        </p:sp>
        <p:sp>
          <p:nvSpPr>
            <p:cNvPr id="950" name="CasellaDiTesto 33">
              <a:extLst>
                <a:ext uri="{FF2B5EF4-FFF2-40B4-BE49-F238E27FC236}">
                  <a16:creationId xmlns:a16="http://schemas.microsoft.com/office/drawing/2014/main" id="{A5D6121A-43B0-4D2A-A95A-D1A4E4EF9123}"/>
                </a:ext>
              </a:extLst>
            </p:cNvPr>
            <p:cNvSpPr txBox="1"/>
            <p:nvPr/>
          </p:nvSpPr>
          <p:spPr>
            <a:xfrm>
              <a:off x="7606366" y="422463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December 2014</a:t>
              </a:r>
            </a:p>
          </p:txBody>
        </p:sp>
        <p:sp>
          <p:nvSpPr>
            <p:cNvPr id="951" name="CasellaDiTesto 33">
              <a:extLst>
                <a:ext uri="{FF2B5EF4-FFF2-40B4-BE49-F238E27FC236}">
                  <a16:creationId xmlns:a16="http://schemas.microsoft.com/office/drawing/2014/main" id="{E5EAE4E1-E480-40D3-AA60-49C27D57F740}"/>
                </a:ext>
              </a:extLst>
            </p:cNvPr>
            <p:cNvSpPr txBox="1"/>
            <p:nvPr/>
          </p:nvSpPr>
          <p:spPr>
            <a:xfrm>
              <a:off x="7606366" y="384526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952" name="CasellaDiTesto 33">
              <a:extLst>
                <a:ext uri="{FF2B5EF4-FFF2-40B4-BE49-F238E27FC236}">
                  <a16:creationId xmlns:a16="http://schemas.microsoft.com/office/drawing/2014/main" id="{F8818FC9-0262-4C2C-9495-C0E17CE81FAE}"/>
                </a:ext>
              </a:extLst>
            </p:cNvPr>
            <p:cNvSpPr txBox="1"/>
            <p:nvPr/>
          </p:nvSpPr>
          <p:spPr>
            <a:xfrm>
              <a:off x="7606366" y="431703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08A07AD0-B08C-4E7A-BD06-02266635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66049" y="2971085"/>
              <a:ext cx="214610" cy="166680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0D8A3514-6E45-499B-A3B7-36332BAA5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56669" y="3389314"/>
              <a:ext cx="476391" cy="143688"/>
            </a:xfrm>
            <a:prstGeom prst="rect">
              <a:avLst/>
            </a:prstGeom>
          </p:spPr>
        </p:pic>
        <p:pic>
          <p:nvPicPr>
            <p:cNvPr id="231" name="Picture 2" descr="PCR Avvocati">
              <a:extLst>
                <a:ext uri="{FF2B5EF4-FFF2-40B4-BE49-F238E27FC236}">
                  <a16:creationId xmlns:a16="http://schemas.microsoft.com/office/drawing/2014/main" id="{AE27B145-1679-4168-A307-AD682AE3D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5310" y="3957500"/>
              <a:ext cx="192065" cy="9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Picture 10">
              <a:extLst>
                <a:ext uri="{FF2B5EF4-FFF2-40B4-BE49-F238E27FC236}">
                  <a16:creationId xmlns:a16="http://schemas.microsoft.com/office/drawing/2014/main" id="{7E8A9921-2EE7-42B7-B20D-108FD9333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111" y="3926167"/>
              <a:ext cx="260763" cy="107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FEE42A2D-90FE-4C52-8E79-1A4BCB262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34370" y="4084502"/>
              <a:ext cx="468973" cy="75035"/>
            </a:xfrm>
            <a:prstGeom prst="rect">
              <a:avLst/>
            </a:prstGeom>
          </p:spPr>
        </p:pic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2449E4CA-7A06-47CB-AD31-663C168C8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94421" y="4053665"/>
              <a:ext cx="224414" cy="144266"/>
            </a:xfrm>
            <a:prstGeom prst="rect">
              <a:avLst/>
            </a:prstGeom>
          </p:spPr>
        </p:pic>
      </p:grpSp>
      <p:sp>
        <p:nvSpPr>
          <p:cNvPr id="299" name="Rectangle 2">
            <a:extLst>
              <a:ext uri="{FF2B5EF4-FFF2-40B4-BE49-F238E27FC236}">
                <a16:creationId xmlns:a16="http://schemas.microsoft.com/office/drawing/2014/main" id="{3CDF19E3-A782-4454-B26C-5E818C966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4C4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M&amp;A Track </a:t>
            </a:r>
            <a:r>
              <a:rPr lang="it-IT" sz="2000" spc="-5" dirty="0">
                <a:solidFill>
                  <a:srgbClr val="004B4B"/>
                </a:solidFill>
              </a:rPr>
              <a:t>Record – </a:t>
            </a:r>
            <a:r>
              <a:rPr lang="it-IT" sz="2000" spc="-5" dirty="0" err="1">
                <a:solidFill>
                  <a:srgbClr val="004B4B"/>
                </a:solidFill>
              </a:rPr>
              <a:t>Selected</a:t>
            </a:r>
            <a:r>
              <a:rPr lang="it-IT" sz="2000" spc="-5" dirty="0">
                <a:solidFill>
                  <a:srgbClr val="004B4B"/>
                </a:solidFill>
              </a:rPr>
              <a:t> list </a:t>
            </a:r>
            <a:r>
              <a:rPr lang="it-IT" sz="1600" b="0" i="1" dirty="0">
                <a:solidFill>
                  <a:srgbClr val="00817E"/>
                </a:solidFill>
              </a:rPr>
              <a:t>(2/2)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D263E6-4FE6-8729-95F1-8D9E648E40CE}"/>
              </a:ext>
            </a:extLst>
          </p:cNvPr>
          <p:cNvGrpSpPr/>
          <p:nvPr/>
        </p:nvGrpSpPr>
        <p:grpSpPr>
          <a:xfrm>
            <a:off x="2800127" y="2759714"/>
            <a:ext cx="1147070" cy="1653468"/>
            <a:chOff x="7599200" y="992826"/>
            <a:chExt cx="1147070" cy="1653468"/>
          </a:xfrm>
        </p:grpSpPr>
        <p:sp>
          <p:nvSpPr>
            <p:cNvPr id="810" name="Rettangolo 36">
              <a:extLst>
                <a:ext uri="{FF2B5EF4-FFF2-40B4-BE49-F238E27FC236}">
                  <a16:creationId xmlns:a16="http://schemas.microsoft.com/office/drawing/2014/main" id="{46233382-41C1-4E22-A416-5DCB2E574D86}"/>
                </a:ext>
              </a:extLst>
            </p:cNvPr>
            <p:cNvSpPr/>
            <p:nvPr/>
          </p:nvSpPr>
          <p:spPr>
            <a:xfrm>
              <a:off x="7599200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C9DF7842-9CC3-4C7E-9040-B70A165AF096}"/>
                </a:ext>
              </a:extLst>
            </p:cNvPr>
            <p:cNvCxnSpPr>
              <a:cxnSpLocks/>
            </p:cNvCxnSpPr>
            <p:nvPr/>
          </p:nvCxnSpPr>
          <p:spPr>
            <a:xfrm>
              <a:off x="7651137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2" name="Straight Connector 811">
              <a:extLst>
                <a:ext uri="{FF2B5EF4-FFF2-40B4-BE49-F238E27FC236}">
                  <a16:creationId xmlns:a16="http://schemas.microsoft.com/office/drawing/2014/main" id="{A75D9787-FB84-49C6-A2D6-D223613BBACA}"/>
                </a:ext>
              </a:extLst>
            </p:cNvPr>
            <p:cNvCxnSpPr>
              <a:cxnSpLocks/>
            </p:cNvCxnSpPr>
            <p:nvPr/>
          </p:nvCxnSpPr>
          <p:spPr>
            <a:xfrm>
              <a:off x="7651137" y="24420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3" name="Picture 812">
              <a:extLst>
                <a:ext uri="{FF2B5EF4-FFF2-40B4-BE49-F238E27FC236}">
                  <a16:creationId xmlns:a16="http://schemas.microsoft.com/office/drawing/2014/main" id="{337AC4B3-F636-4BBB-9D02-E60052E05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8315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814" name="CasellaDiTesto 33">
              <a:extLst>
                <a:ext uri="{FF2B5EF4-FFF2-40B4-BE49-F238E27FC236}">
                  <a16:creationId xmlns:a16="http://schemas.microsoft.com/office/drawing/2014/main" id="{865C0D33-A117-430D-B06F-EA28E8DA0449}"/>
                </a:ext>
              </a:extLst>
            </p:cNvPr>
            <p:cNvSpPr txBox="1"/>
            <p:nvPr/>
          </p:nvSpPr>
          <p:spPr>
            <a:xfrm>
              <a:off x="7609646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60%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ILSA S.p.A.</a:t>
              </a:r>
            </a:p>
          </p:txBody>
        </p:sp>
        <p:sp>
          <p:nvSpPr>
            <p:cNvPr id="815" name="CasellaDiTesto 33">
              <a:extLst>
                <a:ext uri="{FF2B5EF4-FFF2-40B4-BE49-F238E27FC236}">
                  <a16:creationId xmlns:a16="http://schemas.microsoft.com/office/drawing/2014/main" id="{5B651AE4-A185-4CAE-A929-5C4851115955}"/>
                </a:ext>
              </a:extLst>
            </p:cNvPr>
            <p:cNvSpPr txBox="1"/>
            <p:nvPr/>
          </p:nvSpPr>
          <p:spPr>
            <a:xfrm>
              <a:off x="7609646" y="1877073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European leading development and manufacturer of </a:t>
              </a:r>
              <a:r>
                <a:rPr lang="en-US" sz="500" b="1" i="1" err="1"/>
                <a:t>Biostimulants</a:t>
              </a:r>
              <a:r>
                <a:rPr lang="en-US" sz="500" b="1" i="1"/>
                <a:t> and Fertilizers</a:t>
              </a:r>
            </a:p>
          </p:txBody>
        </p:sp>
        <p:sp>
          <p:nvSpPr>
            <p:cNvPr id="816" name="CasellaDiTesto 33">
              <a:extLst>
                <a:ext uri="{FF2B5EF4-FFF2-40B4-BE49-F238E27FC236}">
                  <a16:creationId xmlns:a16="http://schemas.microsoft.com/office/drawing/2014/main" id="{169CE964-E9E2-4407-9C74-23F7A2B5EFF0}"/>
                </a:ext>
              </a:extLst>
            </p:cNvPr>
            <p:cNvSpPr txBox="1"/>
            <p:nvPr/>
          </p:nvSpPr>
          <p:spPr>
            <a:xfrm>
              <a:off x="7609646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March 2017</a:t>
              </a:r>
            </a:p>
          </p:txBody>
        </p:sp>
        <p:sp>
          <p:nvSpPr>
            <p:cNvPr id="817" name="CasellaDiTesto 33">
              <a:extLst>
                <a:ext uri="{FF2B5EF4-FFF2-40B4-BE49-F238E27FC236}">
                  <a16:creationId xmlns:a16="http://schemas.microsoft.com/office/drawing/2014/main" id="{4E3BB8A0-5701-424A-AAD5-DED9389B4247}"/>
                </a:ext>
              </a:extLst>
            </p:cNvPr>
            <p:cNvSpPr txBox="1"/>
            <p:nvPr/>
          </p:nvSpPr>
          <p:spPr>
            <a:xfrm>
              <a:off x="7609646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818" name="CasellaDiTesto 33">
              <a:extLst>
                <a:ext uri="{FF2B5EF4-FFF2-40B4-BE49-F238E27FC236}">
                  <a16:creationId xmlns:a16="http://schemas.microsoft.com/office/drawing/2014/main" id="{03194A54-7DF9-4115-9C5E-F942975CE572}"/>
                </a:ext>
              </a:extLst>
            </p:cNvPr>
            <p:cNvSpPr txBox="1"/>
            <p:nvPr/>
          </p:nvSpPr>
          <p:spPr>
            <a:xfrm>
              <a:off x="7609646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94" name="Picture 4" descr="Home | Spada Partners">
              <a:extLst>
                <a:ext uri="{FF2B5EF4-FFF2-40B4-BE49-F238E27FC236}">
                  <a16:creationId xmlns:a16="http://schemas.microsoft.com/office/drawing/2014/main" id="{2FF9917B-7261-4FFA-9213-413CA4725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966" y="2234768"/>
              <a:ext cx="186154" cy="14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2" descr="logo Biolchim - L&amp;#39;Informatore Agrario">
              <a:extLst>
                <a:ext uri="{FF2B5EF4-FFF2-40B4-BE49-F238E27FC236}">
                  <a16:creationId xmlns:a16="http://schemas.microsoft.com/office/drawing/2014/main" id="{7C79254A-9B68-44E4-8589-FF15F04E0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729" y="1227270"/>
              <a:ext cx="290619" cy="145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4" descr="ILSA S.p.A. - Vendita di concimi naturali">
              <a:extLst>
                <a:ext uri="{FF2B5EF4-FFF2-40B4-BE49-F238E27FC236}">
                  <a16:creationId xmlns:a16="http://schemas.microsoft.com/office/drawing/2014/main" id="{9AC70694-4CC7-45E3-B89C-9DB03B891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533" y="1582680"/>
              <a:ext cx="314558" cy="20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6" descr="simmons-and-simmons-logo | Aspiring Solicitors - Law Careers Diversity  Advice">
              <a:extLst>
                <a:ext uri="{FF2B5EF4-FFF2-40B4-BE49-F238E27FC236}">
                  <a16:creationId xmlns:a16="http://schemas.microsoft.com/office/drawing/2014/main" id="{D4A1837A-EF2B-4412-82FB-AFF5EBC25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278" y="2199480"/>
              <a:ext cx="372279" cy="198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6" descr="Gitti and Partners - Alliance of European Life Sciences Law Firms">
              <a:extLst>
                <a:ext uri="{FF2B5EF4-FFF2-40B4-BE49-F238E27FC236}">
                  <a16:creationId xmlns:a16="http://schemas.microsoft.com/office/drawing/2014/main" id="{E276D7EA-6F95-4930-88F8-FBE3B0743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FD6DC"/>
                </a:clrFrom>
                <a:clrTo>
                  <a:srgbClr val="FFD6D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681" y="2198578"/>
              <a:ext cx="201978" cy="194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02B416-1D2C-9786-7A41-136775DF9842}"/>
              </a:ext>
            </a:extLst>
          </p:cNvPr>
          <p:cNvGrpSpPr/>
          <p:nvPr/>
        </p:nvGrpSpPr>
        <p:grpSpPr>
          <a:xfrm>
            <a:off x="4003917" y="2758349"/>
            <a:ext cx="1147070" cy="1653468"/>
            <a:chOff x="395353" y="2758349"/>
            <a:chExt cx="1147070" cy="1653468"/>
          </a:xfrm>
        </p:grpSpPr>
        <p:sp>
          <p:nvSpPr>
            <p:cNvPr id="820" name="Rettangolo 36">
              <a:extLst>
                <a:ext uri="{FF2B5EF4-FFF2-40B4-BE49-F238E27FC236}">
                  <a16:creationId xmlns:a16="http://schemas.microsoft.com/office/drawing/2014/main" id="{D2614370-9E48-43E2-8485-2890BF707022}"/>
                </a:ext>
              </a:extLst>
            </p:cNvPr>
            <p:cNvSpPr/>
            <p:nvPr/>
          </p:nvSpPr>
          <p:spPr>
            <a:xfrm>
              <a:off x="395353" y="2758349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21" name="Straight Connector 820">
              <a:extLst>
                <a:ext uri="{FF2B5EF4-FFF2-40B4-BE49-F238E27FC236}">
                  <a16:creationId xmlns:a16="http://schemas.microsoft.com/office/drawing/2014/main" id="{501601C1-126F-4C4E-AA13-CB5775152773}"/>
                </a:ext>
              </a:extLst>
            </p:cNvPr>
            <p:cNvCxnSpPr>
              <a:cxnSpLocks/>
            </p:cNvCxnSpPr>
            <p:nvPr/>
          </p:nvCxnSpPr>
          <p:spPr>
            <a:xfrm>
              <a:off x="447842" y="2951907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2" name="Straight Connector 821">
              <a:extLst>
                <a:ext uri="{FF2B5EF4-FFF2-40B4-BE49-F238E27FC236}">
                  <a16:creationId xmlns:a16="http://schemas.microsoft.com/office/drawing/2014/main" id="{1EF47752-383D-4E75-A941-B0AA205B7217}"/>
                </a:ext>
              </a:extLst>
            </p:cNvPr>
            <p:cNvCxnSpPr>
              <a:cxnSpLocks/>
            </p:cNvCxnSpPr>
            <p:nvPr/>
          </p:nvCxnSpPr>
          <p:spPr>
            <a:xfrm>
              <a:off x="447842" y="420756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3" name="Picture 822">
              <a:extLst>
                <a:ext uri="{FF2B5EF4-FFF2-40B4-BE49-F238E27FC236}">
                  <a16:creationId xmlns:a16="http://schemas.microsoft.com/office/drawing/2014/main" id="{DFE73D8A-8A87-4505-B65E-B58279AA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5020" y="2758349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824" name="CasellaDiTesto 33">
              <a:extLst>
                <a:ext uri="{FF2B5EF4-FFF2-40B4-BE49-F238E27FC236}">
                  <a16:creationId xmlns:a16="http://schemas.microsoft.com/office/drawing/2014/main" id="{17BA3E01-583C-4071-AD93-307FA5F8B5AF}"/>
                </a:ext>
              </a:extLst>
            </p:cNvPr>
            <p:cNvSpPr txBox="1"/>
            <p:nvPr/>
          </p:nvSpPr>
          <p:spPr>
            <a:xfrm>
              <a:off x="406351" y="320836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err="1"/>
                <a:t>Zephir</a:t>
              </a:r>
              <a:r>
                <a:rPr lang="en-US" sz="700" b="1"/>
                <a:t> S.p.A.</a:t>
              </a:r>
            </a:p>
          </p:txBody>
        </p:sp>
        <p:sp>
          <p:nvSpPr>
            <p:cNvPr id="825" name="CasellaDiTesto 33">
              <a:extLst>
                <a:ext uri="{FF2B5EF4-FFF2-40B4-BE49-F238E27FC236}">
                  <a16:creationId xmlns:a16="http://schemas.microsoft.com/office/drawing/2014/main" id="{F7A2763F-5362-45A7-ACE9-8BDDA03C0AFE}"/>
                </a:ext>
              </a:extLst>
            </p:cNvPr>
            <p:cNvSpPr txBox="1"/>
            <p:nvPr/>
          </p:nvSpPr>
          <p:spPr>
            <a:xfrm>
              <a:off x="406351" y="3642596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Manufacturer of </a:t>
              </a:r>
              <a:r>
                <a:rPr lang="en-US" sz="500" b="1" i="1" err="1"/>
                <a:t>Locotractors</a:t>
              </a:r>
              <a:endParaRPr lang="en-US" sz="500" b="1" i="1"/>
            </a:p>
          </p:txBody>
        </p:sp>
        <p:sp>
          <p:nvSpPr>
            <p:cNvPr id="826" name="CasellaDiTesto 33">
              <a:extLst>
                <a:ext uri="{FF2B5EF4-FFF2-40B4-BE49-F238E27FC236}">
                  <a16:creationId xmlns:a16="http://schemas.microsoft.com/office/drawing/2014/main" id="{EC229376-3295-4540-B0CB-A019CA0AE89D}"/>
                </a:ext>
              </a:extLst>
            </p:cNvPr>
            <p:cNvSpPr txBox="1"/>
            <p:nvPr/>
          </p:nvSpPr>
          <p:spPr>
            <a:xfrm>
              <a:off x="406351" y="422702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December 2016</a:t>
              </a:r>
            </a:p>
          </p:txBody>
        </p:sp>
        <p:sp>
          <p:nvSpPr>
            <p:cNvPr id="827" name="CasellaDiTesto 33">
              <a:extLst>
                <a:ext uri="{FF2B5EF4-FFF2-40B4-BE49-F238E27FC236}">
                  <a16:creationId xmlns:a16="http://schemas.microsoft.com/office/drawing/2014/main" id="{72308A0E-DFFF-48B6-AE1E-27130062D95E}"/>
                </a:ext>
              </a:extLst>
            </p:cNvPr>
            <p:cNvSpPr txBox="1"/>
            <p:nvPr/>
          </p:nvSpPr>
          <p:spPr>
            <a:xfrm>
              <a:off x="406351" y="38476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828" name="CasellaDiTesto 33">
              <a:extLst>
                <a:ext uri="{FF2B5EF4-FFF2-40B4-BE49-F238E27FC236}">
                  <a16:creationId xmlns:a16="http://schemas.microsoft.com/office/drawing/2014/main" id="{C7D2E502-B060-4FB7-A607-71D9A549C93E}"/>
                </a:ext>
              </a:extLst>
            </p:cNvPr>
            <p:cNvSpPr txBox="1"/>
            <p:nvPr/>
          </p:nvSpPr>
          <p:spPr>
            <a:xfrm>
              <a:off x="406351" y="431941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Buy-side Advisor</a:t>
              </a:r>
            </a:p>
          </p:txBody>
        </p:sp>
        <p:pic>
          <p:nvPicPr>
            <p:cNvPr id="199" name="Picture 2" descr="Download Marmon Group - Marmon Logo PNG Image with No Background -  PNGkey.com">
              <a:extLst>
                <a:ext uri="{FF2B5EF4-FFF2-40B4-BE49-F238E27FC236}">
                  <a16:creationId xmlns:a16="http://schemas.microsoft.com/office/drawing/2014/main" id="{3B2FD3B2-E01F-4A79-B3F2-FB7DD1F57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77" y="2986166"/>
              <a:ext cx="219823" cy="170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4" descr="Zephir S.p.A.: InnoTrans - Exhibitor">
              <a:extLst>
                <a:ext uri="{FF2B5EF4-FFF2-40B4-BE49-F238E27FC236}">
                  <a16:creationId xmlns:a16="http://schemas.microsoft.com/office/drawing/2014/main" id="{3E418D4B-7DA9-4784-AD3D-86B08CDBA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91"/>
            <a:stretch/>
          </p:blipFill>
          <p:spPr bwMode="auto">
            <a:xfrm>
              <a:off x="863895" y="3393157"/>
              <a:ext cx="244036" cy="214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6" descr="An Italian Law Firm In The M&amp;amp;A Market">
              <a:extLst>
                <a:ext uri="{FF2B5EF4-FFF2-40B4-BE49-F238E27FC236}">
                  <a16:creationId xmlns:a16="http://schemas.microsoft.com/office/drawing/2014/main" id="{38E80C0A-D399-4572-A1A1-3296EF798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61" y="4009541"/>
              <a:ext cx="357920" cy="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6" descr="Working at Cross Border | Glassdoor">
              <a:extLst>
                <a:ext uri="{FF2B5EF4-FFF2-40B4-BE49-F238E27FC236}">
                  <a16:creationId xmlns:a16="http://schemas.microsoft.com/office/drawing/2014/main" id="{02CFAFFF-BA21-47F2-8001-ED254B48F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09" y="3923301"/>
              <a:ext cx="231682" cy="23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D26D18DD-56D7-41EC-8134-31C79DB6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258951" y="3977582"/>
              <a:ext cx="231682" cy="10739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E0E69-E6E2-43DD-CDCE-DD366191CE20}"/>
              </a:ext>
            </a:extLst>
          </p:cNvPr>
          <p:cNvGrpSpPr/>
          <p:nvPr/>
        </p:nvGrpSpPr>
        <p:grpSpPr>
          <a:xfrm>
            <a:off x="5204149" y="2758349"/>
            <a:ext cx="1147070" cy="1653468"/>
            <a:chOff x="2799375" y="2758349"/>
            <a:chExt cx="1147070" cy="1653468"/>
          </a:xfrm>
        </p:grpSpPr>
        <p:sp>
          <p:nvSpPr>
            <p:cNvPr id="830" name="Rettangolo 36">
              <a:extLst>
                <a:ext uri="{FF2B5EF4-FFF2-40B4-BE49-F238E27FC236}">
                  <a16:creationId xmlns:a16="http://schemas.microsoft.com/office/drawing/2014/main" id="{1D31E66E-F54B-4B21-8564-1750056B868B}"/>
                </a:ext>
              </a:extLst>
            </p:cNvPr>
            <p:cNvSpPr/>
            <p:nvPr/>
          </p:nvSpPr>
          <p:spPr>
            <a:xfrm>
              <a:off x="2799375" y="2758349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31" name="Straight Connector 830">
              <a:extLst>
                <a:ext uri="{FF2B5EF4-FFF2-40B4-BE49-F238E27FC236}">
                  <a16:creationId xmlns:a16="http://schemas.microsoft.com/office/drawing/2014/main" id="{0891CB46-DE9F-43C8-A6F5-2A56FD493606}"/>
                </a:ext>
              </a:extLst>
            </p:cNvPr>
            <p:cNvCxnSpPr>
              <a:cxnSpLocks/>
            </p:cNvCxnSpPr>
            <p:nvPr/>
          </p:nvCxnSpPr>
          <p:spPr>
            <a:xfrm>
              <a:off x="2851864" y="2951907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2" name="Straight Connector 831">
              <a:extLst>
                <a:ext uri="{FF2B5EF4-FFF2-40B4-BE49-F238E27FC236}">
                  <a16:creationId xmlns:a16="http://schemas.microsoft.com/office/drawing/2014/main" id="{DF875942-13C0-4D2F-8418-C5F322850CA4}"/>
                </a:ext>
              </a:extLst>
            </p:cNvPr>
            <p:cNvCxnSpPr>
              <a:cxnSpLocks/>
            </p:cNvCxnSpPr>
            <p:nvPr/>
          </p:nvCxnSpPr>
          <p:spPr>
            <a:xfrm>
              <a:off x="2851864" y="420756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3" name="Picture 832">
              <a:extLst>
                <a:ext uri="{FF2B5EF4-FFF2-40B4-BE49-F238E27FC236}">
                  <a16:creationId xmlns:a16="http://schemas.microsoft.com/office/drawing/2014/main" id="{4882338F-E6E3-44F7-8172-09B2093A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79042" y="2758349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834" name="CasellaDiTesto 33">
              <a:extLst>
                <a:ext uri="{FF2B5EF4-FFF2-40B4-BE49-F238E27FC236}">
                  <a16:creationId xmlns:a16="http://schemas.microsoft.com/office/drawing/2014/main" id="{A058BFE0-931C-4DAC-9A4E-291DD6737696}"/>
                </a:ext>
              </a:extLst>
            </p:cNvPr>
            <p:cNvSpPr txBox="1"/>
            <p:nvPr/>
          </p:nvSpPr>
          <p:spPr>
            <a:xfrm>
              <a:off x="2810373" y="320836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40%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Graf Synergy S.p.A.</a:t>
              </a:r>
            </a:p>
          </p:txBody>
        </p:sp>
        <p:sp>
          <p:nvSpPr>
            <p:cNvPr id="835" name="CasellaDiTesto 33">
              <a:extLst>
                <a:ext uri="{FF2B5EF4-FFF2-40B4-BE49-F238E27FC236}">
                  <a16:creationId xmlns:a16="http://schemas.microsoft.com/office/drawing/2014/main" id="{6BAACCF8-3CBE-468D-9F19-D9D6A14AC72A}"/>
                </a:ext>
              </a:extLst>
            </p:cNvPr>
            <p:cNvSpPr txBox="1"/>
            <p:nvPr/>
          </p:nvSpPr>
          <p:spPr>
            <a:xfrm>
              <a:off x="2810373" y="3642596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Manufacturer of systems for </a:t>
              </a:r>
            </a:p>
            <a:p>
              <a:pPr algn="ctr">
                <a:lnSpc>
                  <a:spcPct val="85000"/>
                </a:lnSpc>
              </a:pPr>
              <a:r>
                <a:rPr lang="en-US" sz="500" b="1" i="1"/>
                <a:t>PVC windows</a:t>
              </a:r>
            </a:p>
          </p:txBody>
        </p:sp>
        <p:sp>
          <p:nvSpPr>
            <p:cNvPr id="836" name="CasellaDiTesto 33">
              <a:extLst>
                <a:ext uri="{FF2B5EF4-FFF2-40B4-BE49-F238E27FC236}">
                  <a16:creationId xmlns:a16="http://schemas.microsoft.com/office/drawing/2014/main" id="{13B2AC79-79EA-4B82-B185-324346581503}"/>
                </a:ext>
              </a:extLst>
            </p:cNvPr>
            <p:cNvSpPr txBox="1"/>
            <p:nvPr/>
          </p:nvSpPr>
          <p:spPr>
            <a:xfrm>
              <a:off x="2810373" y="422702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December 2016</a:t>
              </a:r>
            </a:p>
          </p:txBody>
        </p:sp>
        <p:sp>
          <p:nvSpPr>
            <p:cNvPr id="837" name="CasellaDiTesto 33">
              <a:extLst>
                <a:ext uri="{FF2B5EF4-FFF2-40B4-BE49-F238E27FC236}">
                  <a16:creationId xmlns:a16="http://schemas.microsoft.com/office/drawing/2014/main" id="{1923B2DC-7FA1-48D2-8B68-A6F7B9C2B524}"/>
                </a:ext>
              </a:extLst>
            </p:cNvPr>
            <p:cNvSpPr txBox="1"/>
            <p:nvPr/>
          </p:nvSpPr>
          <p:spPr>
            <a:xfrm>
              <a:off x="2810373" y="384765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838" name="CasellaDiTesto 33">
              <a:extLst>
                <a:ext uri="{FF2B5EF4-FFF2-40B4-BE49-F238E27FC236}">
                  <a16:creationId xmlns:a16="http://schemas.microsoft.com/office/drawing/2014/main" id="{E09D01A4-78B5-4736-9C3F-130574A84EBA}"/>
                </a:ext>
              </a:extLst>
            </p:cNvPr>
            <p:cNvSpPr txBox="1"/>
            <p:nvPr/>
          </p:nvSpPr>
          <p:spPr>
            <a:xfrm>
              <a:off x="2810373" y="431941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204" name="Picture 2" descr="09P_STAY in touch with FOM Industrie">
              <a:extLst>
                <a:ext uri="{FF2B5EF4-FFF2-40B4-BE49-F238E27FC236}">
                  <a16:creationId xmlns:a16="http://schemas.microsoft.com/office/drawing/2014/main" id="{08991CA2-92D7-4089-9076-1B257DB4B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621" y="3019422"/>
              <a:ext cx="614307" cy="112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4E232B83-471D-427F-84AF-BB4C568EE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118409" y="3389255"/>
              <a:ext cx="499403" cy="171186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C70BFB34-CBDD-4401-934D-80086E72D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2913" y="3977582"/>
              <a:ext cx="265722" cy="20168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E6E767-6FD6-BA71-81A3-B02834275322}"/>
              </a:ext>
            </a:extLst>
          </p:cNvPr>
          <p:cNvGrpSpPr/>
          <p:nvPr/>
        </p:nvGrpSpPr>
        <p:grpSpPr>
          <a:xfrm>
            <a:off x="6403149" y="2759714"/>
            <a:ext cx="1147070" cy="1653468"/>
            <a:chOff x="3998375" y="2759714"/>
            <a:chExt cx="1147070" cy="1653468"/>
          </a:xfrm>
        </p:grpSpPr>
        <p:sp>
          <p:nvSpPr>
            <p:cNvPr id="334" name="Rettangolo 36">
              <a:extLst>
                <a:ext uri="{FF2B5EF4-FFF2-40B4-BE49-F238E27FC236}">
                  <a16:creationId xmlns:a16="http://schemas.microsoft.com/office/drawing/2014/main" id="{1B66AAC7-7E5A-4D05-827B-55F04FEFF001}"/>
                </a:ext>
              </a:extLst>
            </p:cNvPr>
            <p:cNvSpPr/>
            <p:nvPr/>
          </p:nvSpPr>
          <p:spPr>
            <a:xfrm>
              <a:off x="3998375" y="2759714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240C33ED-C1DB-44F7-BF2C-EEB9B2A66520}"/>
                </a:ext>
              </a:extLst>
            </p:cNvPr>
            <p:cNvCxnSpPr>
              <a:cxnSpLocks/>
            </p:cNvCxnSpPr>
            <p:nvPr/>
          </p:nvCxnSpPr>
          <p:spPr>
            <a:xfrm>
              <a:off x="4047032" y="295327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F4FDFDF2-8646-41CC-8ED3-369E9F3FE9EE}"/>
                </a:ext>
              </a:extLst>
            </p:cNvPr>
            <p:cNvCxnSpPr>
              <a:cxnSpLocks/>
            </p:cNvCxnSpPr>
            <p:nvPr/>
          </p:nvCxnSpPr>
          <p:spPr>
            <a:xfrm>
              <a:off x="4047032" y="42089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84C6EDF8-9064-4F2B-AD7F-FF4CDA35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74210" y="275971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38" name="CasellaDiTesto 33">
              <a:extLst>
                <a:ext uri="{FF2B5EF4-FFF2-40B4-BE49-F238E27FC236}">
                  <a16:creationId xmlns:a16="http://schemas.microsoft.com/office/drawing/2014/main" id="{32F4E8E7-4874-4586-B406-54AEC80E82C9}"/>
                </a:ext>
              </a:extLst>
            </p:cNvPr>
            <p:cNvSpPr txBox="1"/>
            <p:nvPr/>
          </p:nvSpPr>
          <p:spPr>
            <a:xfrm>
              <a:off x="4005541" y="32097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dirty="0"/>
                <a:t>Acquired Assets of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dirty="0"/>
                <a:t>TMC Italia S.p.A.</a:t>
              </a:r>
            </a:p>
          </p:txBody>
        </p:sp>
        <p:sp>
          <p:nvSpPr>
            <p:cNvPr id="339" name="CasellaDiTesto 33">
              <a:extLst>
                <a:ext uri="{FF2B5EF4-FFF2-40B4-BE49-F238E27FC236}">
                  <a16:creationId xmlns:a16="http://schemas.microsoft.com/office/drawing/2014/main" id="{7FE9F935-20A1-4AC8-B9DD-E560B042D7DB}"/>
                </a:ext>
              </a:extLst>
            </p:cNvPr>
            <p:cNvSpPr txBox="1"/>
            <p:nvPr/>
          </p:nvSpPr>
          <p:spPr>
            <a:xfrm>
              <a:off x="4005541" y="364396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Italian Cast Resin transformer manufacturer</a:t>
              </a:r>
            </a:p>
          </p:txBody>
        </p:sp>
        <p:sp>
          <p:nvSpPr>
            <p:cNvPr id="340" name="CasellaDiTesto 33">
              <a:extLst>
                <a:ext uri="{FF2B5EF4-FFF2-40B4-BE49-F238E27FC236}">
                  <a16:creationId xmlns:a16="http://schemas.microsoft.com/office/drawing/2014/main" id="{8CC319F9-E878-46AE-946D-88B58822A079}"/>
                </a:ext>
              </a:extLst>
            </p:cNvPr>
            <p:cNvSpPr txBox="1"/>
            <p:nvPr/>
          </p:nvSpPr>
          <p:spPr>
            <a:xfrm>
              <a:off x="4005541" y="422838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November 2015</a:t>
              </a:r>
            </a:p>
          </p:txBody>
        </p:sp>
        <p:sp>
          <p:nvSpPr>
            <p:cNvPr id="341" name="CasellaDiTesto 33">
              <a:extLst>
                <a:ext uri="{FF2B5EF4-FFF2-40B4-BE49-F238E27FC236}">
                  <a16:creationId xmlns:a16="http://schemas.microsoft.com/office/drawing/2014/main" id="{75DB2677-8530-4908-96F2-8A3C8865A512}"/>
                </a:ext>
              </a:extLst>
            </p:cNvPr>
            <p:cNvSpPr txBox="1"/>
            <p:nvPr/>
          </p:nvSpPr>
          <p:spPr>
            <a:xfrm>
              <a:off x="4005541" y="384901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 dirty="0"/>
                <a:t>Complementary advisors:</a:t>
              </a:r>
            </a:p>
          </p:txBody>
        </p:sp>
        <p:sp>
          <p:nvSpPr>
            <p:cNvPr id="342" name="CasellaDiTesto 33">
              <a:extLst>
                <a:ext uri="{FF2B5EF4-FFF2-40B4-BE49-F238E27FC236}">
                  <a16:creationId xmlns:a16="http://schemas.microsoft.com/office/drawing/2014/main" id="{1B4FF6E9-9A9D-4AAE-AEE1-0A771A390323}"/>
                </a:ext>
              </a:extLst>
            </p:cNvPr>
            <p:cNvSpPr txBox="1"/>
            <p:nvPr/>
          </p:nvSpPr>
          <p:spPr>
            <a:xfrm>
              <a:off x="4005541" y="432078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FBBD1796-C553-4F55-A71B-D69C3F31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450747" y="3391438"/>
              <a:ext cx="213625" cy="167033"/>
            </a:xfrm>
            <a:prstGeom prst="rect">
              <a:avLst/>
            </a:prstGeom>
          </p:spPr>
        </p:pic>
        <p:pic>
          <p:nvPicPr>
            <p:cNvPr id="344" name="Picture 343">
              <a:extLst>
                <a:ext uri="{FF2B5EF4-FFF2-40B4-BE49-F238E27FC236}">
                  <a16:creationId xmlns:a16="http://schemas.microsoft.com/office/drawing/2014/main" id="{0FAA7BC7-BA90-46BE-9416-7C3122564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841477" y="4030437"/>
              <a:ext cx="248346" cy="70013"/>
            </a:xfrm>
            <a:prstGeom prst="rect">
              <a:avLst/>
            </a:prstGeom>
          </p:spPr>
        </p:pic>
        <p:pic>
          <p:nvPicPr>
            <p:cNvPr id="345" name="Picture 344">
              <a:extLst>
                <a:ext uri="{FF2B5EF4-FFF2-40B4-BE49-F238E27FC236}">
                  <a16:creationId xmlns:a16="http://schemas.microsoft.com/office/drawing/2014/main" id="{71663371-BB7F-4188-B5D9-FD0E8EE5F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464311" y="4024443"/>
              <a:ext cx="264199" cy="66050"/>
            </a:xfrm>
            <a:prstGeom prst="rect">
              <a:avLst/>
            </a:prstGeom>
          </p:spPr>
        </p:pic>
        <p:pic>
          <p:nvPicPr>
            <p:cNvPr id="346" name="Picture 345">
              <a:extLst>
                <a:ext uri="{FF2B5EF4-FFF2-40B4-BE49-F238E27FC236}">
                  <a16:creationId xmlns:a16="http://schemas.microsoft.com/office/drawing/2014/main" id="{E6CD74AF-7013-427B-BDD8-AE7A3A409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390194" y="3005633"/>
              <a:ext cx="322855" cy="143491"/>
            </a:xfrm>
            <a:prstGeom prst="rect">
              <a:avLst/>
            </a:prstGeom>
          </p:spPr>
        </p:pic>
        <p:pic>
          <p:nvPicPr>
            <p:cNvPr id="347" name="Picture 346">
              <a:extLst>
                <a:ext uri="{FF2B5EF4-FFF2-40B4-BE49-F238E27FC236}">
                  <a16:creationId xmlns:a16="http://schemas.microsoft.com/office/drawing/2014/main" id="{EF8C4D46-1AB5-4B35-AF6D-4855FCC9F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074350" y="3986029"/>
              <a:ext cx="296310" cy="13447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17E8D-F337-A2D7-19D4-921A70C3AF55}"/>
              </a:ext>
            </a:extLst>
          </p:cNvPr>
          <p:cNvGrpSpPr/>
          <p:nvPr/>
        </p:nvGrpSpPr>
        <p:grpSpPr>
          <a:xfrm>
            <a:off x="7599898" y="2758906"/>
            <a:ext cx="1147070" cy="1654276"/>
            <a:chOff x="5195124" y="2758906"/>
            <a:chExt cx="1147070" cy="1654276"/>
          </a:xfrm>
        </p:grpSpPr>
        <p:sp>
          <p:nvSpPr>
            <p:cNvPr id="964" name="Rettangolo 36">
              <a:extLst>
                <a:ext uri="{FF2B5EF4-FFF2-40B4-BE49-F238E27FC236}">
                  <a16:creationId xmlns:a16="http://schemas.microsoft.com/office/drawing/2014/main" id="{555B891C-A727-45E9-8DE2-03FA1FCE6A01}"/>
                </a:ext>
              </a:extLst>
            </p:cNvPr>
            <p:cNvSpPr/>
            <p:nvPr/>
          </p:nvSpPr>
          <p:spPr>
            <a:xfrm>
              <a:off x="5195124" y="275890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65" name="Straight Connector 964">
              <a:extLst>
                <a:ext uri="{FF2B5EF4-FFF2-40B4-BE49-F238E27FC236}">
                  <a16:creationId xmlns:a16="http://schemas.microsoft.com/office/drawing/2014/main" id="{294F7CE4-F0D4-4237-9968-A8C7BFD01548}"/>
                </a:ext>
              </a:extLst>
            </p:cNvPr>
            <p:cNvCxnSpPr>
              <a:cxnSpLocks/>
            </p:cNvCxnSpPr>
            <p:nvPr/>
          </p:nvCxnSpPr>
          <p:spPr>
            <a:xfrm>
              <a:off x="5247264" y="295327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id="{383D9B02-3F70-4371-A59C-8FFC0EC36691}"/>
                </a:ext>
              </a:extLst>
            </p:cNvPr>
            <p:cNvCxnSpPr>
              <a:cxnSpLocks/>
            </p:cNvCxnSpPr>
            <p:nvPr/>
          </p:nvCxnSpPr>
          <p:spPr>
            <a:xfrm>
              <a:off x="5247264" y="42089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7" name="Picture 966">
              <a:extLst>
                <a:ext uri="{FF2B5EF4-FFF2-40B4-BE49-F238E27FC236}">
                  <a16:creationId xmlns:a16="http://schemas.microsoft.com/office/drawing/2014/main" id="{510AA7DC-A5CA-40AF-93DD-0EC1A9A25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74442" y="2759714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68" name="CasellaDiTesto 33">
              <a:extLst>
                <a:ext uri="{FF2B5EF4-FFF2-40B4-BE49-F238E27FC236}">
                  <a16:creationId xmlns:a16="http://schemas.microsoft.com/office/drawing/2014/main" id="{11302A4A-81B7-4468-9BF4-D95380866C05}"/>
                </a:ext>
              </a:extLst>
            </p:cNvPr>
            <p:cNvSpPr txBox="1"/>
            <p:nvPr/>
          </p:nvSpPr>
          <p:spPr>
            <a:xfrm>
              <a:off x="5205773" y="320972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Eurasia S.p.A.</a:t>
              </a:r>
            </a:p>
          </p:txBody>
        </p:sp>
        <p:sp>
          <p:nvSpPr>
            <p:cNvPr id="969" name="CasellaDiTesto 33">
              <a:extLst>
                <a:ext uri="{FF2B5EF4-FFF2-40B4-BE49-F238E27FC236}">
                  <a16:creationId xmlns:a16="http://schemas.microsoft.com/office/drawing/2014/main" id="{09A3DF3C-E605-4559-9CA1-A417F5CE68C4}"/>
                </a:ext>
              </a:extLst>
            </p:cNvPr>
            <p:cNvSpPr txBox="1"/>
            <p:nvPr/>
          </p:nvSpPr>
          <p:spPr>
            <a:xfrm>
              <a:off x="5205773" y="3643961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                         and other major brands involved in the production and distribution of car accessories and children goods</a:t>
              </a:r>
            </a:p>
          </p:txBody>
        </p:sp>
        <p:sp>
          <p:nvSpPr>
            <p:cNvPr id="970" name="CasellaDiTesto 33">
              <a:extLst>
                <a:ext uri="{FF2B5EF4-FFF2-40B4-BE49-F238E27FC236}">
                  <a16:creationId xmlns:a16="http://schemas.microsoft.com/office/drawing/2014/main" id="{542AC3A1-C6FC-438F-B6E6-1B2774CAD5A2}"/>
                </a:ext>
              </a:extLst>
            </p:cNvPr>
            <p:cNvSpPr txBox="1"/>
            <p:nvPr/>
          </p:nvSpPr>
          <p:spPr>
            <a:xfrm>
              <a:off x="5205773" y="422838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it-IT" sz="600" b="1" i="1"/>
                <a:t>N</a:t>
              </a:r>
              <a:r>
                <a:rPr lang="en-US" sz="600" b="1" i="1" err="1"/>
                <a:t>ovember</a:t>
              </a:r>
              <a:r>
                <a:rPr lang="en-US" sz="600" b="1" i="1"/>
                <a:t> 2015</a:t>
              </a:r>
            </a:p>
          </p:txBody>
        </p:sp>
        <p:sp>
          <p:nvSpPr>
            <p:cNvPr id="971" name="CasellaDiTesto 33">
              <a:extLst>
                <a:ext uri="{FF2B5EF4-FFF2-40B4-BE49-F238E27FC236}">
                  <a16:creationId xmlns:a16="http://schemas.microsoft.com/office/drawing/2014/main" id="{A8C2C81D-654B-4D54-875B-D04CD25A3F34}"/>
                </a:ext>
              </a:extLst>
            </p:cNvPr>
            <p:cNvSpPr txBox="1"/>
            <p:nvPr/>
          </p:nvSpPr>
          <p:spPr>
            <a:xfrm>
              <a:off x="5205773" y="384901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972" name="CasellaDiTesto 33">
              <a:extLst>
                <a:ext uri="{FF2B5EF4-FFF2-40B4-BE49-F238E27FC236}">
                  <a16:creationId xmlns:a16="http://schemas.microsoft.com/office/drawing/2014/main" id="{8E263592-F31C-4403-981C-B97F3A4F9EA7}"/>
                </a:ext>
              </a:extLst>
            </p:cNvPr>
            <p:cNvSpPr txBox="1"/>
            <p:nvPr/>
          </p:nvSpPr>
          <p:spPr>
            <a:xfrm>
              <a:off x="5205773" y="432078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3E2E6113-F5CA-4809-B408-FE885B560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5300051" y="3569639"/>
              <a:ext cx="291041" cy="95303"/>
            </a:xfrm>
            <a:prstGeom prst="rect">
              <a:avLst/>
            </a:prstGeom>
          </p:spPr>
        </p:pic>
        <p:pic>
          <p:nvPicPr>
            <p:cNvPr id="242" name="Picture 2" descr="Capardoni | LinkedIn">
              <a:extLst>
                <a:ext uri="{FF2B5EF4-FFF2-40B4-BE49-F238E27FC236}">
                  <a16:creationId xmlns:a16="http://schemas.microsoft.com/office/drawing/2014/main" id="{0854B2FA-2316-4C4A-BD94-16A156B1E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574" y="3001558"/>
              <a:ext cx="159840" cy="159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4" descr="Eurasia S.p.A. | LinkedIn">
              <a:extLst>
                <a:ext uri="{FF2B5EF4-FFF2-40B4-BE49-F238E27FC236}">
                  <a16:creationId xmlns:a16="http://schemas.microsoft.com/office/drawing/2014/main" id="{F6AB381B-92BE-4BF1-AC74-93DD3CE54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648" y="3343059"/>
              <a:ext cx="234022" cy="234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664AAFDC-D9B2-4181-B285-0F6C7433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5345058" y="4022662"/>
              <a:ext cx="306590" cy="138896"/>
            </a:xfrm>
            <a:prstGeom prst="rect">
              <a:avLst/>
            </a:prstGeom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1014ED68-AF2B-42BD-A481-C475BCA4FECE}"/>
                </a:ext>
              </a:extLst>
            </p:cNvPr>
            <p:cNvSpPr txBox="1"/>
            <p:nvPr/>
          </p:nvSpPr>
          <p:spPr>
            <a:xfrm>
              <a:off x="5616738" y="3927381"/>
              <a:ext cx="680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" b="1" i="1">
                  <a:solidFill>
                    <a:schemeClr val="bg2">
                      <a:lumMod val="75000"/>
                    </a:schemeClr>
                  </a:solidFill>
                </a:rPr>
                <a:t>Studio Zanetti</a:t>
              </a:r>
              <a:r>
                <a:rPr lang="it-IT" sz="600" i="1">
                  <a:solidFill>
                    <a:schemeClr val="bg2">
                      <a:lumMod val="75000"/>
                    </a:schemeClr>
                  </a:solidFill>
                </a:rPr>
                <a:t> Commercialisti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29110A-193A-BE21-EC82-38C35298BDB0}"/>
              </a:ext>
            </a:extLst>
          </p:cNvPr>
          <p:cNvGrpSpPr/>
          <p:nvPr/>
        </p:nvGrpSpPr>
        <p:grpSpPr>
          <a:xfrm>
            <a:off x="395353" y="2758349"/>
            <a:ext cx="1147070" cy="1653468"/>
            <a:chOff x="6402323" y="992826"/>
            <a:chExt cx="1147070" cy="1653468"/>
          </a:xfrm>
        </p:grpSpPr>
        <p:sp>
          <p:nvSpPr>
            <p:cNvPr id="778" name="Rettangolo 36">
              <a:extLst>
                <a:ext uri="{FF2B5EF4-FFF2-40B4-BE49-F238E27FC236}">
                  <a16:creationId xmlns:a16="http://schemas.microsoft.com/office/drawing/2014/main" id="{49285F54-2C43-4522-9C9A-2F9B0D51DBA3}"/>
                </a:ext>
              </a:extLst>
            </p:cNvPr>
            <p:cNvSpPr/>
            <p:nvPr/>
          </p:nvSpPr>
          <p:spPr>
            <a:xfrm>
              <a:off x="6402323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779" name="Straight Connector 778">
              <a:extLst>
                <a:ext uri="{FF2B5EF4-FFF2-40B4-BE49-F238E27FC236}">
                  <a16:creationId xmlns:a16="http://schemas.microsoft.com/office/drawing/2014/main" id="{BF3C23DE-B9E0-4E2B-A579-D6A046EEFDDF}"/>
                </a:ext>
              </a:extLst>
            </p:cNvPr>
            <p:cNvCxnSpPr>
              <a:cxnSpLocks/>
            </p:cNvCxnSpPr>
            <p:nvPr/>
          </p:nvCxnSpPr>
          <p:spPr>
            <a:xfrm>
              <a:off x="6454463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0" name="Straight Connector 779">
              <a:extLst>
                <a:ext uri="{FF2B5EF4-FFF2-40B4-BE49-F238E27FC236}">
                  <a16:creationId xmlns:a16="http://schemas.microsoft.com/office/drawing/2014/main" id="{1855C487-031D-4AB9-8DCB-D77570852E4C}"/>
                </a:ext>
              </a:extLst>
            </p:cNvPr>
            <p:cNvCxnSpPr>
              <a:cxnSpLocks/>
            </p:cNvCxnSpPr>
            <p:nvPr/>
          </p:nvCxnSpPr>
          <p:spPr>
            <a:xfrm>
              <a:off x="6454463" y="24420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1" name="Picture 780">
              <a:extLst>
                <a:ext uri="{FF2B5EF4-FFF2-40B4-BE49-F238E27FC236}">
                  <a16:creationId xmlns:a16="http://schemas.microsoft.com/office/drawing/2014/main" id="{3D9036EE-12DD-4101-AAF8-B3608373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81641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782" name="CasellaDiTesto 33">
              <a:extLst>
                <a:ext uri="{FF2B5EF4-FFF2-40B4-BE49-F238E27FC236}">
                  <a16:creationId xmlns:a16="http://schemas.microsoft.com/office/drawing/2014/main" id="{E1744977-26E8-4F54-B9ED-29FD1E9FAB8C}"/>
                </a:ext>
              </a:extLst>
            </p:cNvPr>
            <p:cNvSpPr txBox="1"/>
            <p:nvPr/>
          </p:nvSpPr>
          <p:spPr>
            <a:xfrm>
              <a:off x="6412972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P.E. </a:t>
              </a:r>
              <a:r>
                <a:rPr lang="en-US" sz="700" b="1" err="1"/>
                <a:t>Labellers</a:t>
              </a:r>
              <a:r>
                <a:rPr lang="en-US" sz="700" b="1"/>
                <a:t>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783" name="CasellaDiTesto 33">
              <a:extLst>
                <a:ext uri="{FF2B5EF4-FFF2-40B4-BE49-F238E27FC236}">
                  <a16:creationId xmlns:a16="http://schemas.microsoft.com/office/drawing/2014/main" id="{7CEAC3F9-6947-4049-B4B8-CEA0F040B641}"/>
                </a:ext>
              </a:extLst>
            </p:cNvPr>
            <p:cNvSpPr txBox="1"/>
            <p:nvPr/>
          </p:nvSpPr>
          <p:spPr>
            <a:xfrm>
              <a:off x="6412972" y="1877073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Labelling Machines for Multinationals in Wine &amp; Spirits, Food &amp; Beverage, Pharmaceutical, Personal &amp; Home Care</a:t>
              </a:r>
            </a:p>
          </p:txBody>
        </p:sp>
        <p:sp>
          <p:nvSpPr>
            <p:cNvPr id="784" name="CasellaDiTesto 33">
              <a:extLst>
                <a:ext uri="{FF2B5EF4-FFF2-40B4-BE49-F238E27FC236}">
                  <a16:creationId xmlns:a16="http://schemas.microsoft.com/office/drawing/2014/main" id="{71256920-47AE-463B-A9BD-5B639B44ACB1}"/>
                </a:ext>
              </a:extLst>
            </p:cNvPr>
            <p:cNvSpPr txBox="1"/>
            <p:nvPr/>
          </p:nvSpPr>
          <p:spPr>
            <a:xfrm>
              <a:off x="6412972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May 2017</a:t>
              </a:r>
            </a:p>
          </p:txBody>
        </p:sp>
        <p:sp>
          <p:nvSpPr>
            <p:cNvPr id="785" name="CasellaDiTesto 33">
              <a:extLst>
                <a:ext uri="{FF2B5EF4-FFF2-40B4-BE49-F238E27FC236}">
                  <a16:creationId xmlns:a16="http://schemas.microsoft.com/office/drawing/2014/main" id="{786A68BF-4DA6-460F-827A-93A7F35C98BE}"/>
                </a:ext>
              </a:extLst>
            </p:cNvPr>
            <p:cNvSpPr txBox="1"/>
            <p:nvPr/>
          </p:nvSpPr>
          <p:spPr>
            <a:xfrm>
              <a:off x="6412972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793" name="CasellaDiTesto 33">
              <a:extLst>
                <a:ext uri="{FF2B5EF4-FFF2-40B4-BE49-F238E27FC236}">
                  <a16:creationId xmlns:a16="http://schemas.microsoft.com/office/drawing/2014/main" id="{6438D5CF-413D-4109-B8CF-942EA852F5F7}"/>
                </a:ext>
              </a:extLst>
            </p:cNvPr>
            <p:cNvSpPr txBox="1"/>
            <p:nvPr/>
          </p:nvSpPr>
          <p:spPr>
            <a:xfrm>
              <a:off x="6412972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80" name="Picture 2" descr="Pro Mach rafforza le proprie capacità nell&amp;#39;ambito dell&amp;#39;etichettatura  decorativa grazie all&amp;#39;acquisizione di P.E. Labellers">
              <a:extLst>
                <a:ext uri="{FF2B5EF4-FFF2-40B4-BE49-F238E27FC236}">
                  <a16:creationId xmlns:a16="http://schemas.microsoft.com/office/drawing/2014/main" id="{ABB0B38C-6EDA-42B2-9F48-5398F0700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078" y="1209114"/>
              <a:ext cx="193406" cy="182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4" descr="pe labellers spa">
              <a:extLst>
                <a:ext uri="{FF2B5EF4-FFF2-40B4-BE49-F238E27FC236}">
                  <a16:creationId xmlns:a16="http://schemas.microsoft.com/office/drawing/2014/main" id="{22371F12-E91D-496C-B370-B2627AC02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305" y="1561580"/>
              <a:ext cx="489105" cy="29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0">
              <a:extLst>
                <a:ext uri="{FF2B5EF4-FFF2-40B4-BE49-F238E27FC236}">
                  <a16:creationId xmlns:a16="http://schemas.microsoft.com/office/drawing/2014/main" id="{2565CCE0-A126-4401-AEA2-63AFB1A15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101" y="2316910"/>
              <a:ext cx="215506" cy="89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6" descr="Thompson Hine logo | Destiny&amp;#39;s Daughters of Promise">
              <a:extLst>
                <a:ext uri="{FF2B5EF4-FFF2-40B4-BE49-F238E27FC236}">
                  <a16:creationId xmlns:a16="http://schemas.microsoft.com/office/drawing/2014/main" id="{A7ACEAF9-4B6F-48B8-800B-2570CA2B7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074" y="2323204"/>
              <a:ext cx="318241" cy="9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6" descr="Gitti and Partners - Alliance of European Life Sciences Law Firms">
              <a:extLst>
                <a:ext uri="{FF2B5EF4-FFF2-40B4-BE49-F238E27FC236}">
                  <a16:creationId xmlns:a16="http://schemas.microsoft.com/office/drawing/2014/main" id="{B38BF5EF-21DD-47B0-90E2-E7FE0EFB0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FD6DC"/>
                </a:clrFrom>
                <a:clrTo>
                  <a:srgbClr val="FFD6D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272" y="2157663"/>
              <a:ext cx="183616" cy="177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4" descr="Ernst &amp;amp; Young - Wikipedia">
              <a:extLst>
                <a:ext uri="{FF2B5EF4-FFF2-40B4-BE49-F238E27FC236}">
                  <a16:creationId xmlns:a16="http://schemas.microsoft.com/office/drawing/2014/main" id="{95377C2E-1558-4FAE-8C2F-4905E2F6C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136" y="2279202"/>
              <a:ext cx="137752" cy="13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833AA610-3531-4A4E-90CC-64D96939B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7184672" y="2182135"/>
              <a:ext cx="263960" cy="10968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2FD45D-18F5-9C7A-A69C-E7EE37A491F3}"/>
              </a:ext>
            </a:extLst>
          </p:cNvPr>
          <p:cNvGrpSpPr/>
          <p:nvPr/>
        </p:nvGrpSpPr>
        <p:grpSpPr>
          <a:xfrm>
            <a:off x="1599895" y="2758349"/>
            <a:ext cx="1147070" cy="1653468"/>
            <a:chOff x="7599200" y="992826"/>
            <a:chExt cx="1147070" cy="1653468"/>
          </a:xfrm>
        </p:grpSpPr>
        <p:sp>
          <p:nvSpPr>
            <p:cNvPr id="800" name="Rettangolo 36">
              <a:extLst>
                <a:ext uri="{FF2B5EF4-FFF2-40B4-BE49-F238E27FC236}">
                  <a16:creationId xmlns:a16="http://schemas.microsoft.com/office/drawing/2014/main" id="{98D0661F-7654-43C0-B767-C8F2C736B9EB}"/>
                </a:ext>
              </a:extLst>
            </p:cNvPr>
            <p:cNvSpPr/>
            <p:nvPr/>
          </p:nvSpPr>
          <p:spPr>
            <a:xfrm>
              <a:off x="7599200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01" name="Straight Connector 800">
              <a:extLst>
                <a:ext uri="{FF2B5EF4-FFF2-40B4-BE49-F238E27FC236}">
                  <a16:creationId xmlns:a16="http://schemas.microsoft.com/office/drawing/2014/main" id="{6404C069-ADAA-4D43-9547-E131BEC5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654695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2" name="Straight Connector 801">
              <a:extLst>
                <a:ext uri="{FF2B5EF4-FFF2-40B4-BE49-F238E27FC236}">
                  <a16:creationId xmlns:a16="http://schemas.microsoft.com/office/drawing/2014/main" id="{763BD5FB-41D9-4930-B35C-804E49390714}"/>
                </a:ext>
              </a:extLst>
            </p:cNvPr>
            <p:cNvCxnSpPr>
              <a:cxnSpLocks/>
            </p:cNvCxnSpPr>
            <p:nvPr/>
          </p:nvCxnSpPr>
          <p:spPr>
            <a:xfrm>
              <a:off x="7654695" y="24420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3" name="Picture 802">
              <a:extLst>
                <a:ext uri="{FF2B5EF4-FFF2-40B4-BE49-F238E27FC236}">
                  <a16:creationId xmlns:a16="http://schemas.microsoft.com/office/drawing/2014/main" id="{381716C7-8E59-40FD-8363-741FABEA7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81873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804" name="CasellaDiTesto 33">
              <a:extLst>
                <a:ext uri="{FF2B5EF4-FFF2-40B4-BE49-F238E27FC236}">
                  <a16:creationId xmlns:a16="http://schemas.microsoft.com/office/drawing/2014/main" id="{15D0A342-3B3A-41DA-9073-E5776FE28921}"/>
                </a:ext>
              </a:extLst>
            </p:cNvPr>
            <p:cNvSpPr txBox="1"/>
            <p:nvPr/>
          </p:nvSpPr>
          <p:spPr>
            <a:xfrm>
              <a:off x="7613204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it-IT" sz="700" b="1" dirty="0" err="1"/>
                <a:t>Acquired</a:t>
              </a:r>
              <a:r>
                <a:rPr lang="it-IT" sz="700" b="1" dirty="0"/>
                <a:t> 100% of </a:t>
              </a:r>
            </a:p>
            <a:p>
              <a:pPr algn="ctr">
                <a:lnSpc>
                  <a:spcPct val="85000"/>
                </a:lnSpc>
              </a:pPr>
              <a:r>
                <a:rPr lang="it-IT" sz="700" b="1" dirty="0"/>
                <a:t>Industria Alimentare Ferraro</a:t>
              </a:r>
            </a:p>
          </p:txBody>
        </p:sp>
        <p:sp>
          <p:nvSpPr>
            <p:cNvPr id="805" name="CasellaDiTesto 33">
              <a:extLst>
                <a:ext uri="{FF2B5EF4-FFF2-40B4-BE49-F238E27FC236}">
                  <a16:creationId xmlns:a16="http://schemas.microsoft.com/office/drawing/2014/main" id="{5AEE53F8-2562-4B58-B4AE-44C01FFE705E}"/>
                </a:ext>
              </a:extLst>
            </p:cNvPr>
            <p:cNvSpPr txBox="1"/>
            <p:nvPr/>
          </p:nvSpPr>
          <p:spPr>
            <a:xfrm>
              <a:off x="7613204" y="1877073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Egg Pasta for the most important food industry multinationals and retailers</a:t>
              </a:r>
            </a:p>
          </p:txBody>
        </p:sp>
        <p:sp>
          <p:nvSpPr>
            <p:cNvPr id="806" name="CasellaDiTesto 33">
              <a:extLst>
                <a:ext uri="{FF2B5EF4-FFF2-40B4-BE49-F238E27FC236}">
                  <a16:creationId xmlns:a16="http://schemas.microsoft.com/office/drawing/2014/main" id="{3425D415-82BA-4936-A177-45370E0C062C}"/>
                </a:ext>
              </a:extLst>
            </p:cNvPr>
            <p:cNvSpPr txBox="1"/>
            <p:nvPr/>
          </p:nvSpPr>
          <p:spPr>
            <a:xfrm>
              <a:off x="7613204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May 2017</a:t>
              </a:r>
            </a:p>
          </p:txBody>
        </p:sp>
        <p:sp>
          <p:nvSpPr>
            <p:cNvPr id="807" name="CasellaDiTesto 33">
              <a:extLst>
                <a:ext uri="{FF2B5EF4-FFF2-40B4-BE49-F238E27FC236}">
                  <a16:creationId xmlns:a16="http://schemas.microsoft.com/office/drawing/2014/main" id="{2499F333-A3B9-4634-A920-16915A1C16D8}"/>
                </a:ext>
              </a:extLst>
            </p:cNvPr>
            <p:cNvSpPr txBox="1"/>
            <p:nvPr/>
          </p:nvSpPr>
          <p:spPr>
            <a:xfrm>
              <a:off x="7613204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808" name="CasellaDiTesto 33">
              <a:extLst>
                <a:ext uri="{FF2B5EF4-FFF2-40B4-BE49-F238E27FC236}">
                  <a16:creationId xmlns:a16="http://schemas.microsoft.com/office/drawing/2014/main" id="{F244CA6C-2C4B-459C-8B53-905B0D168063}"/>
                </a:ext>
              </a:extLst>
            </p:cNvPr>
            <p:cNvSpPr txBox="1"/>
            <p:nvPr/>
          </p:nvSpPr>
          <p:spPr>
            <a:xfrm>
              <a:off x="7613204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187" name="Picture 4" descr="European Capital Partners">
              <a:extLst>
                <a:ext uri="{FF2B5EF4-FFF2-40B4-BE49-F238E27FC236}">
                  <a16:creationId xmlns:a16="http://schemas.microsoft.com/office/drawing/2014/main" id="{17C5B7C2-61AD-49C8-9D80-0494C4381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926" y="1229004"/>
              <a:ext cx="331488" cy="14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Picture 2" descr="Industria Alimentare Ferraro SpA, Referenze Food &amp;amp; Beverage Multiconsult">
              <a:extLst>
                <a:ext uri="{FF2B5EF4-FFF2-40B4-BE49-F238E27FC236}">
                  <a16:creationId xmlns:a16="http://schemas.microsoft.com/office/drawing/2014/main" id="{ABC04AD6-BBF0-4BF3-9B21-230B39C12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1847" y="1618904"/>
              <a:ext cx="219780" cy="21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4" descr="Studio Lambertini &amp;amp; Associati">
              <a:extLst>
                <a:ext uri="{FF2B5EF4-FFF2-40B4-BE49-F238E27FC236}">
                  <a16:creationId xmlns:a16="http://schemas.microsoft.com/office/drawing/2014/main" id="{BE7F2D0E-DD77-49FD-9912-4DDB74F3F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0326" y="2168061"/>
              <a:ext cx="449137" cy="15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4" descr="Home | Spada Partners">
              <a:extLst>
                <a:ext uri="{FF2B5EF4-FFF2-40B4-BE49-F238E27FC236}">
                  <a16:creationId xmlns:a16="http://schemas.microsoft.com/office/drawing/2014/main" id="{ECCA6590-F08B-49F1-B62C-1F9B10BDA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906" y="2247422"/>
              <a:ext cx="225245" cy="17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6" descr="An Italian Law Firm In The M&amp;amp;A Market">
              <a:extLst>
                <a:ext uri="{FF2B5EF4-FFF2-40B4-BE49-F238E27FC236}">
                  <a16:creationId xmlns:a16="http://schemas.microsoft.com/office/drawing/2014/main" id="{2B2D15AB-9011-425F-9793-B319BB001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638" y="2356525"/>
              <a:ext cx="393712" cy="6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7" name="CasellaDiTesto 33">
            <a:extLst>
              <a:ext uri="{FF2B5EF4-FFF2-40B4-BE49-F238E27FC236}">
                <a16:creationId xmlns:a16="http://schemas.microsoft.com/office/drawing/2014/main" id="{A1CCBAF1-DF87-44D0-A547-FDD11AED8CA6}"/>
              </a:ext>
            </a:extLst>
          </p:cNvPr>
          <p:cNvSpPr txBox="1"/>
          <p:nvPr/>
        </p:nvSpPr>
        <p:spPr>
          <a:xfrm>
            <a:off x="7617514" y="2553896"/>
            <a:ext cx="1125772" cy="923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600" b="1" i="1"/>
              <a:t>Sell-side Advisor</a:t>
            </a: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66C73944-DA0D-46C1-B860-4246361265D7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121152" y="2200609"/>
            <a:ext cx="204599" cy="19589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DE4331F-676F-5A0D-0C94-FD503F1847C1}"/>
              </a:ext>
            </a:extLst>
          </p:cNvPr>
          <p:cNvGrpSpPr/>
          <p:nvPr/>
        </p:nvGrpSpPr>
        <p:grpSpPr>
          <a:xfrm>
            <a:off x="7599898" y="992826"/>
            <a:ext cx="1147070" cy="1653468"/>
            <a:chOff x="5202091" y="992826"/>
            <a:chExt cx="1147070" cy="1653468"/>
          </a:xfrm>
        </p:grpSpPr>
        <p:sp>
          <p:nvSpPr>
            <p:cNvPr id="209" name="Rettangolo 36">
              <a:extLst>
                <a:ext uri="{FF2B5EF4-FFF2-40B4-BE49-F238E27FC236}">
                  <a16:creationId xmlns:a16="http://schemas.microsoft.com/office/drawing/2014/main" id="{95D026FD-C9B8-4059-8321-5F06ED78F9E5}"/>
                </a:ext>
              </a:extLst>
            </p:cNvPr>
            <p:cNvSpPr/>
            <p:nvPr/>
          </p:nvSpPr>
          <p:spPr>
            <a:xfrm>
              <a:off x="5202091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F3C246B6-E93C-4FB5-8A9B-018D70C71748}"/>
                </a:ext>
              </a:extLst>
            </p:cNvPr>
            <p:cNvCxnSpPr>
              <a:cxnSpLocks/>
            </p:cNvCxnSpPr>
            <p:nvPr/>
          </p:nvCxnSpPr>
          <p:spPr>
            <a:xfrm>
              <a:off x="5254231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D8C7D2D5-CD9C-472D-85AE-689548CFF3C7}"/>
                </a:ext>
              </a:extLst>
            </p:cNvPr>
            <p:cNvCxnSpPr>
              <a:cxnSpLocks/>
            </p:cNvCxnSpPr>
            <p:nvPr/>
          </p:nvCxnSpPr>
          <p:spPr>
            <a:xfrm>
              <a:off x="5254231" y="24420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5C1A8364-252A-4A6D-AD64-265F9BF05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81409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213" name="CasellaDiTesto 33">
              <a:extLst>
                <a:ext uri="{FF2B5EF4-FFF2-40B4-BE49-F238E27FC236}">
                  <a16:creationId xmlns:a16="http://schemas.microsoft.com/office/drawing/2014/main" id="{0412F666-721E-4E5E-BA2F-DF291BA6E340}"/>
                </a:ext>
              </a:extLst>
            </p:cNvPr>
            <p:cNvSpPr txBox="1"/>
            <p:nvPr/>
          </p:nvSpPr>
          <p:spPr>
            <a:xfrm>
              <a:off x="5212740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90%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CEV Holding Group</a:t>
              </a:r>
            </a:p>
          </p:txBody>
        </p:sp>
        <p:sp>
          <p:nvSpPr>
            <p:cNvPr id="214" name="CasellaDiTesto 33">
              <a:extLst>
                <a:ext uri="{FF2B5EF4-FFF2-40B4-BE49-F238E27FC236}">
                  <a16:creationId xmlns:a16="http://schemas.microsoft.com/office/drawing/2014/main" id="{C19CEE3A-0EDF-4CB3-A6AD-2073F2DD3A4F}"/>
                </a:ext>
              </a:extLst>
            </p:cNvPr>
            <p:cNvSpPr txBox="1"/>
            <p:nvPr/>
          </p:nvSpPr>
          <p:spPr>
            <a:xfrm>
              <a:off x="5212740" y="1877073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Strategic communications, B2C organization and web marketing</a:t>
              </a:r>
            </a:p>
          </p:txBody>
        </p:sp>
        <p:sp>
          <p:nvSpPr>
            <p:cNvPr id="215" name="CasellaDiTesto 33">
              <a:extLst>
                <a:ext uri="{FF2B5EF4-FFF2-40B4-BE49-F238E27FC236}">
                  <a16:creationId xmlns:a16="http://schemas.microsoft.com/office/drawing/2014/main" id="{C8E5FB21-4507-4FE8-AD8E-7F3C7E7EF5F6}"/>
                </a:ext>
              </a:extLst>
            </p:cNvPr>
            <p:cNvSpPr txBox="1"/>
            <p:nvPr/>
          </p:nvSpPr>
          <p:spPr>
            <a:xfrm>
              <a:off x="5212740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November 2017</a:t>
              </a:r>
            </a:p>
          </p:txBody>
        </p:sp>
        <p:sp>
          <p:nvSpPr>
            <p:cNvPr id="216" name="CasellaDiTesto 33">
              <a:extLst>
                <a:ext uri="{FF2B5EF4-FFF2-40B4-BE49-F238E27FC236}">
                  <a16:creationId xmlns:a16="http://schemas.microsoft.com/office/drawing/2014/main" id="{76BDAB18-0483-4AFA-9ABC-EF58956BC73D}"/>
                </a:ext>
              </a:extLst>
            </p:cNvPr>
            <p:cNvSpPr txBox="1"/>
            <p:nvPr/>
          </p:nvSpPr>
          <p:spPr>
            <a:xfrm>
              <a:off x="5212740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82D8DBA6-12ED-4BDF-919E-3EF201EC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clrChange>
                <a:clrFrom>
                  <a:srgbClr val="F2F3F8"/>
                </a:clrFrom>
                <a:clrTo>
                  <a:srgbClr val="F2F3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8322" y="1037728"/>
              <a:ext cx="942791" cy="530322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7829C578-6455-4953-B4AB-74BBE85F0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435278" y="1647110"/>
              <a:ext cx="680695" cy="175098"/>
            </a:xfrm>
            <a:prstGeom prst="rect">
              <a:avLst/>
            </a:prstGeom>
          </p:spPr>
        </p:pic>
        <p:pic>
          <p:nvPicPr>
            <p:cNvPr id="177" name="Picture 4" descr="Attóliu">
              <a:extLst>
                <a:ext uri="{FF2B5EF4-FFF2-40B4-BE49-F238E27FC236}">
                  <a16:creationId xmlns:a16="http://schemas.microsoft.com/office/drawing/2014/main" id="{96A3F2AE-BCAB-42FC-BF25-575BA247F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980" y="2250141"/>
              <a:ext cx="471548" cy="109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7A47C950-7C73-41D1-974B-27731283F690}"/>
                </a:ext>
              </a:extLst>
            </p:cNvPr>
            <p:cNvSpPr txBox="1"/>
            <p:nvPr/>
          </p:nvSpPr>
          <p:spPr>
            <a:xfrm>
              <a:off x="5869843" y="2194902"/>
              <a:ext cx="479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" b="1"/>
                <a:t>Avv. M. Timossi</a:t>
              </a:r>
            </a:p>
            <a:p>
              <a:pPr algn="ctr"/>
              <a:r>
                <a:rPr lang="it-IT" sz="400"/>
                <a:t>Studio legale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19B294-BF79-4105-F6AD-74A7B310C556}"/>
              </a:ext>
            </a:extLst>
          </p:cNvPr>
          <p:cNvGrpSpPr/>
          <p:nvPr/>
        </p:nvGrpSpPr>
        <p:grpSpPr>
          <a:xfrm>
            <a:off x="6403149" y="992826"/>
            <a:ext cx="1147070" cy="1653468"/>
            <a:chOff x="3998375" y="992826"/>
            <a:chExt cx="1147070" cy="1653468"/>
          </a:xfrm>
        </p:grpSpPr>
        <p:sp>
          <p:nvSpPr>
            <p:cNvPr id="349" name="Rettangolo 36">
              <a:extLst>
                <a:ext uri="{FF2B5EF4-FFF2-40B4-BE49-F238E27FC236}">
                  <a16:creationId xmlns:a16="http://schemas.microsoft.com/office/drawing/2014/main" id="{DB30FCB6-8E26-499D-84F3-303A5FF95F99}"/>
                </a:ext>
              </a:extLst>
            </p:cNvPr>
            <p:cNvSpPr/>
            <p:nvPr/>
          </p:nvSpPr>
          <p:spPr>
            <a:xfrm>
              <a:off x="3998375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0112592F-E792-4E17-8A3E-E98A6FE6F90E}"/>
                </a:ext>
              </a:extLst>
            </p:cNvPr>
            <p:cNvCxnSpPr>
              <a:cxnSpLocks/>
            </p:cNvCxnSpPr>
            <p:nvPr/>
          </p:nvCxnSpPr>
          <p:spPr>
            <a:xfrm>
              <a:off x="4053999" y="1186384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BCDC1268-7D17-492D-B5D4-AB50F9EC9020}"/>
                </a:ext>
              </a:extLst>
            </p:cNvPr>
            <p:cNvCxnSpPr>
              <a:cxnSpLocks/>
            </p:cNvCxnSpPr>
            <p:nvPr/>
          </p:nvCxnSpPr>
          <p:spPr>
            <a:xfrm>
              <a:off x="4053999" y="2442041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D13BAD1E-37FA-4783-A34D-A817CA1AE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1177" y="992826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53" name="CasellaDiTesto 33">
              <a:extLst>
                <a:ext uri="{FF2B5EF4-FFF2-40B4-BE49-F238E27FC236}">
                  <a16:creationId xmlns:a16="http://schemas.microsoft.com/office/drawing/2014/main" id="{B4019248-1B06-4BBB-B46C-6842A217B6C6}"/>
                </a:ext>
              </a:extLst>
            </p:cNvPr>
            <p:cNvSpPr txBox="1"/>
            <p:nvPr/>
          </p:nvSpPr>
          <p:spPr>
            <a:xfrm>
              <a:off x="4012508" y="144283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90%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Double Consulting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354" name="CasellaDiTesto 33">
              <a:extLst>
                <a:ext uri="{FF2B5EF4-FFF2-40B4-BE49-F238E27FC236}">
                  <a16:creationId xmlns:a16="http://schemas.microsoft.com/office/drawing/2014/main" id="{D78C9C36-57C8-4478-8D74-EF5D09F3A84C}"/>
                </a:ext>
              </a:extLst>
            </p:cNvPr>
            <p:cNvSpPr txBox="1"/>
            <p:nvPr/>
          </p:nvSpPr>
          <p:spPr>
            <a:xfrm>
              <a:off x="4012508" y="1877073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Business Process &amp; IT Consulting Firm for the Financial Service Industry</a:t>
              </a:r>
            </a:p>
          </p:txBody>
        </p:sp>
        <p:sp>
          <p:nvSpPr>
            <p:cNvPr id="355" name="CasellaDiTesto 33">
              <a:extLst>
                <a:ext uri="{FF2B5EF4-FFF2-40B4-BE49-F238E27FC236}">
                  <a16:creationId xmlns:a16="http://schemas.microsoft.com/office/drawing/2014/main" id="{95233278-7C61-4694-8EBD-694BAA5981FA}"/>
                </a:ext>
              </a:extLst>
            </p:cNvPr>
            <p:cNvSpPr txBox="1"/>
            <p:nvPr/>
          </p:nvSpPr>
          <p:spPr>
            <a:xfrm>
              <a:off x="4012508" y="246149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October 2017</a:t>
              </a:r>
            </a:p>
          </p:txBody>
        </p:sp>
        <p:sp>
          <p:nvSpPr>
            <p:cNvPr id="356" name="CasellaDiTesto 33">
              <a:extLst>
                <a:ext uri="{FF2B5EF4-FFF2-40B4-BE49-F238E27FC236}">
                  <a16:creationId xmlns:a16="http://schemas.microsoft.com/office/drawing/2014/main" id="{1E4993BD-E939-4FD4-BCB4-631539ECD56E}"/>
                </a:ext>
              </a:extLst>
            </p:cNvPr>
            <p:cNvSpPr txBox="1"/>
            <p:nvPr/>
          </p:nvSpPr>
          <p:spPr>
            <a:xfrm>
              <a:off x="4012508" y="2082128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357" name="CasellaDiTesto 33">
              <a:extLst>
                <a:ext uri="{FF2B5EF4-FFF2-40B4-BE49-F238E27FC236}">
                  <a16:creationId xmlns:a16="http://schemas.microsoft.com/office/drawing/2014/main" id="{149AAEFA-F207-417D-804B-AF2ECE565FDB}"/>
                </a:ext>
              </a:extLst>
            </p:cNvPr>
            <p:cNvSpPr txBox="1"/>
            <p:nvPr/>
          </p:nvSpPr>
          <p:spPr>
            <a:xfrm>
              <a:off x="4012508" y="255389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358" name="Picture 357">
              <a:extLst>
                <a:ext uri="{FF2B5EF4-FFF2-40B4-BE49-F238E27FC236}">
                  <a16:creationId xmlns:a16="http://schemas.microsoft.com/office/drawing/2014/main" id="{67CB25E2-58A4-4FE5-81C1-5F724BD5D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4500142" y="1229899"/>
              <a:ext cx="169469" cy="159641"/>
            </a:xfrm>
            <a:prstGeom prst="rect">
              <a:avLst/>
            </a:prstGeom>
          </p:spPr>
        </p:pic>
        <p:pic>
          <p:nvPicPr>
            <p:cNvPr id="359" name="Picture 6" descr="Home | Double Consulting">
              <a:extLst>
                <a:ext uri="{FF2B5EF4-FFF2-40B4-BE49-F238E27FC236}">
                  <a16:creationId xmlns:a16="http://schemas.microsoft.com/office/drawing/2014/main" id="{7E6DDD3D-5637-4B83-8CC9-37D898E44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360" y="1660897"/>
              <a:ext cx="515662" cy="137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" name="Picture 8" descr="Portolano Cavallo added a new photo. - Portolano Cavallo">
              <a:extLst>
                <a:ext uri="{FF2B5EF4-FFF2-40B4-BE49-F238E27FC236}">
                  <a16:creationId xmlns:a16="http://schemas.microsoft.com/office/drawing/2014/main" id="{63C7E44C-D35E-4B0B-9817-B2A44A7740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78" b="29712"/>
            <a:stretch/>
          </p:blipFill>
          <p:spPr bwMode="auto">
            <a:xfrm>
              <a:off x="4168328" y="2307426"/>
              <a:ext cx="239340" cy="94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1" name="Picture 360">
              <a:extLst>
                <a:ext uri="{FF2B5EF4-FFF2-40B4-BE49-F238E27FC236}">
                  <a16:creationId xmlns:a16="http://schemas.microsoft.com/office/drawing/2014/main" id="{57096572-DB9F-41B1-9EE4-E6F24873E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4172448" y="2174020"/>
              <a:ext cx="220619" cy="99082"/>
            </a:xfrm>
            <a:prstGeom prst="rect">
              <a:avLst/>
            </a:prstGeom>
          </p:spPr>
        </p:pic>
        <p:pic>
          <p:nvPicPr>
            <p:cNvPr id="362" name="Picture 361">
              <a:extLst>
                <a:ext uri="{FF2B5EF4-FFF2-40B4-BE49-F238E27FC236}">
                  <a16:creationId xmlns:a16="http://schemas.microsoft.com/office/drawing/2014/main" id="{BDABFA75-910A-4B59-B4F1-3F3D029DF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/>
            <a:srcRect t="28416" b="29135"/>
            <a:stretch/>
          </p:blipFill>
          <p:spPr>
            <a:xfrm>
              <a:off x="4632499" y="2167989"/>
              <a:ext cx="369105" cy="87044"/>
            </a:xfrm>
            <a:prstGeom prst="rect">
              <a:avLst/>
            </a:prstGeom>
          </p:spPr>
        </p:pic>
        <p:pic>
          <p:nvPicPr>
            <p:cNvPr id="363" name="Picture 362">
              <a:extLst>
                <a:ext uri="{FF2B5EF4-FFF2-40B4-BE49-F238E27FC236}">
                  <a16:creationId xmlns:a16="http://schemas.microsoft.com/office/drawing/2014/main" id="{515A0BE3-72C6-4C57-8961-93E256A1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4680439" y="2314065"/>
              <a:ext cx="297499" cy="8080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BA8F14-9AB8-A215-DEC6-E1D746E1BCAA}"/>
              </a:ext>
            </a:extLst>
          </p:cNvPr>
          <p:cNvGrpSpPr/>
          <p:nvPr/>
        </p:nvGrpSpPr>
        <p:grpSpPr>
          <a:xfrm>
            <a:off x="4003917" y="992826"/>
            <a:ext cx="1147070" cy="1657913"/>
            <a:chOff x="395353" y="992826"/>
            <a:chExt cx="1147070" cy="1657913"/>
          </a:xfrm>
        </p:grpSpPr>
        <p:sp>
          <p:nvSpPr>
            <p:cNvPr id="300" name="Rettangolo 36">
              <a:extLst>
                <a:ext uri="{FF2B5EF4-FFF2-40B4-BE49-F238E27FC236}">
                  <a16:creationId xmlns:a16="http://schemas.microsoft.com/office/drawing/2014/main" id="{87BC51E8-701E-4550-C151-CA37434F553C}"/>
                </a:ext>
              </a:extLst>
            </p:cNvPr>
            <p:cNvSpPr/>
            <p:nvPr/>
          </p:nvSpPr>
          <p:spPr>
            <a:xfrm>
              <a:off x="395353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ECCCD47A-567C-B6F7-967C-6CE5447B694F}"/>
                </a:ext>
              </a:extLst>
            </p:cNvPr>
            <p:cNvCxnSpPr>
              <a:cxnSpLocks/>
            </p:cNvCxnSpPr>
            <p:nvPr/>
          </p:nvCxnSpPr>
          <p:spPr>
            <a:xfrm>
              <a:off x="447779" y="11908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551A4303-19EA-86EF-0A6F-5E2933AF09E9}"/>
                </a:ext>
              </a:extLst>
            </p:cNvPr>
            <p:cNvCxnSpPr>
              <a:cxnSpLocks/>
            </p:cNvCxnSpPr>
            <p:nvPr/>
          </p:nvCxnSpPr>
          <p:spPr>
            <a:xfrm>
              <a:off x="447779" y="2446486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3" name="Picture 302">
              <a:extLst>
                <a:ext uri="{FF2B5EF4-FFF2-40B4-BE49-F238E27FC236}">
                  <a16:creationId xmlns:a16="http://schemas.microsoft.com/office/drawing/2014/main" id="{EE87CE94-2506-626E-38B0-87641FF86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957" y="99727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04" name="CasellaDiTesto 33">
              <a:extLst>
                <a:ext uri="{FF2B5EF4-FFF2-40B4-BE49-F238E27FC236}">
                  <a16:creationId xmlns:a16="http://schemas.microsoft.com/office/drawing/2014/main" id="{EA5FDC54-C163-227F-83AF-B2037EDD6B35}"/>
                </a:ext>
              </a:extLst>
            </p:cNvPr>
            <p:cNvSpPr txBox="1"/>
            <p:nvPr/>
          </p:nvSpPr>
          <p:spPr>
            <a:xfrm>
              <a:off x="406288" y="144728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err="1"/>
                <a:t>Danpete</a:t>
              </a:r>
              <a:r>
                <a:rPr lang="en-US" sz="700" b="1"/>
                <a:t> </a:t>
              </a:r>
              <a:r>
                <a:rPr lang="en-US" sz="700" b="1" err="1"/>
                <a:t>S.r.l</a:t>
              </a:r>
              <a:r>
                <a:rPr lang="en-US" sz="700" b="1"/>
                <a:t>. </a:t>
              </a:r>
            </a:p>
          </p:txBody>
        </p:sp>
        <p:sp>
          <p:nvSpPr>
            <p:cNvPr id="305" name="CasellaDiTesto 33">
              <a:extLst>
                <a:ext uri="{FF2B5EF4-FFF2-40B4-BE49-F238E27FC236}">
                  <a16:creationId xmlns:a16="http://schemas.microsoft.com/office/drawing/2014/main" id="{E74C533D-73D6-2F88-D919-5E2876C8EB2B}"/>
                </a:ext>
              </a:extLst>
            </p:cNvPr>
            <p:cNvSpPr txBox="1"/>
            <p:nvPr/>
          </p:nvSpPr>
          <p:spPr>
            <a:xfrm>
              <a:off x="406288" y="188151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Distributor of exclusive branded childcare articles for the Italian market</a:t>
              </a:r>
            </a:p>
          </p:txBody>
        </p:sp>
        <p:sp>
          <p:nvSpPr>
            <p:cNvPr id="306" name="CasellaDiTesto 33">
              <a:extLst>
                <a:ext uri="{FF2B5EF4-FFF2-40B4-BE49-F238E27FC236}">
                  <a16:creationId xmlns:a16="http://schemas.microsoft.com/office/drawing/2014/main" id="{F85EFD33-9A1A-8D05-371B-E4250FB25559}"/>
                </a:ext>
              </a:extLst>
            </p:cNvPr>
            <p:cNvSpPr txBox="1"/>
            <p:nvPr/>
          </p:nvSpPr>
          <p:spPr>
            <a:xfrm>
              <a:off x="406288" y="246594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February 2018</a:t>
              </a:r>
            </a:p>
          </p:txBody>
        </p:sp>
        <p:sp>
          <p:nvSpPr>
            <p:cNvPr id="307" name="CasellaDiTesto 33">
              <a:extLst>
                <a:ext uri="{FF2B5EF4-FFF2-40B4-BE49-F238E27FC236}">
                  <a16:creationId xmlns:a16="http://schemas.microsoft.com/office/drawing/2014/main" id="{DF5CF022-29F2-4038-3580-CBE9A21AAC38}"/>
                </a:ext>
              </a:extLst>
            </p:cNvPr>
            <p:cNvSpPr txBox="1"/>
            <p:nvPr/>
          </p:nvSpPr>
          <p:spPr>
            <a:xfrm>
              <a:off x="406288" y="208657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308" name="CasellaDiTesto 33">
              <a:extLst>
                <a:ext uri="{FF2B5EF4-FFF2-40B4-BE49-F238E27FC236}">
                  <a16:creationId xmlns:a16="http://schemas.microsoft.com/office/drawing/2014/main" id="{E9AAAC43-891D-4276-3441-4872551BB435}"/>
                </a:ext>
              </a:extLst>
            </p:cNvPr>
            <p:cNvSpPr txBox="1"/>
            <p:nvPr/>
          </p:nvSpPr>
          <p:spPr>
            <a:xfrm>
              <a:off x="406288" y="255834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348" name="Picture 2" descr="Mayborn | 3i Group">
              <a:extLst>
                <a:ext uri="{FF2B5EF4-FFF2-40B4-BE49-F238E27FC236}">
                  <a16:creationId xmlns:a16="http://schemas.microsoft.com/office/drawing/2014/main" id="{201DEC5E-668F-5B2E-A592-C88E6E7C0E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9" b="28419"/>
            <a:stretch/>
          </p:blipFill>
          <p:spPr bwMode="auto">
            <a:xfrm>
              <a:off x="702578" y="1227897"/>
              <a:ext cx="551635" cy="153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4" name="Picture 4" descr="Danpete s.r.l. Information | Danpete s.r.l. Profile">
              <a:extLst>
                <a:ext uri="{FF2B5EF4-FFF2-40B4-BE49-F238E27FC236}">
                  <a16:creationId xmlns:a16="http://schemas.microsoft.com/office/drawing/2014/main" id="{20307DE6-8252-74A0-E82C-F8F357E3D8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93" b="33178"/>
            <a:stretch/>
          </p:blipFill>
          <p:spPr bwMode="auto">
            <a:xfrm>
              <a:off x="711454" y="1629923"/>
              <a:ext cx="501645" cy="17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" name="Picture 6" descr="Eversheds Sutherland - Crunchbase Company Profile &amp;amp; Funding">
              <a:extLst>
                <a:ext uri="{FF2B5EF4-FFF2-40B4-BE49-F238E27FC236}">
                  <a16:creationId xmlns:a16="http://schemas.microsoft.com/office/drawing/2014/main" id="{6F202A4E-0472-0418-EF95-02B940296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84" y="2205428"/>
              <a:ext cx="197802" cy="19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6" name="Picture 8" descr="Studio Legale Durante - AVVOCATI, Pescara - Studio Legale Durante a Pescara  - TEL: 085295... - IT105654149 - Infobel locale.IT">
              <a:extLst>
                <a:ext uri="{FF2B5EF4-FFF2-40B4-BE49-F238E27FC236}">
                  <a16:creationId xmlns:a16="http://schemas.microsoft.com/office/drawing/2014/main" id="{DD2DABB4-959E-D7E3-7BA4-DF3B8BF996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91" b="34089"/>
            <a:stretch/>
          </p:blipFill>
          <p:spPr bwMode="auto">
            <a:xfrm>
              <a:off x="1012746" y="2238235"/>
              <a:ext cx="468044" cy="129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0414F0-5580-B106-21F6-951427017A18}"/>
              </a:ext>
            </a:extLst>
          </p:cNvPr>
          <p:cNvGrpSpPr/>
          <p:nvPr/>
        </p:nvGrpSpPr>
        <p:grpSpPr>
          <a:xfrm>
            <a:off x="5204149" y="992826"/>
            <a:ext cx="1147070" cy="1657913"/>
            <a:chOff x="2799375" y="992826"/>
            <a:chExt cx="1147070" cy="1657913"/>
          </a:xfrm>
        </p:grpSpPr>
        <p:sp>
          <p:nvSpPr>
            <p:cNvPr id="309" name="Rettangolo 36">
              <a:extLst>
                <a:ext uri="{FF2B5EF4-FFF2-40B4-BE49-F238E27FC236}">
                  <a16:creationId xmlns:a16="http://schemas.microsoft.com/office/drawing/2014/main" id="{1235BF7C-C7FF-A495-FBB8-C83E9E2B4E5F}"/>
                </a:ext>
              </a:extLst>
            </p:cNvPr>
            <p:cNvSpPr/>
            <p:nvPr/>
          </p:nvSpPr>
          <p:spPr>
            <a:xfrm>
              <a:off x="2799375" y="992826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4266B46D-1A53-AA33-8FA1-4342A4E614D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801" y="11908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E0633FC-284C-E869-E264-8088B94DBE3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801" y="2446486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2" name="Picture 311">
              <a:extLst>
                <a:ext uri="{FF2B5EF4-FFF2-40B4-BE49-F238E27FC236}">
                  <a16:creationId xmlns:a16="http://schemas.microsoft.com/office/drawing/2014/main" id="{5592CB67-9FE3-4454-64BD-CD6FEED9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78979" y="99727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13" name="CasellaDiTesto 33">
              <a:extLst>
                <a:ext uri="{FF2B5EF4-FFF2-40B4-BE49-F238E27FC236}">
                  <a16:creationId xmlns:a16="http://schemas.microsoft.com/office/drawing/2014/main" id="{6E0AAD6B-92D5-2FE1-95AB-AFFEE0EA5A80}"/>
                </a:ext>
              </a:extLst>
            </p:cNvPr>
            <p:cNvSpPr txBox="1"/>
            <p:nvPr/>
          </p:nvSpPr>
          <p:spPr>
            <a:xfrm>
              <a:off x="2810310" y="144728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60%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TFM Group S.p.A.</a:t>
              </a:r>
            </a:p>
          </p:txBody>
        </p:sp>
        <p:sp>
          <p:nvSpPr>
            <p:cNvPr id="314" name="CasellaDiTesto 33">
              <a:extLst>
                <a:ext uri="{FF2B5EF4-FFF2-40B4-BE49-F238E27FC236}">
                  <a16:creationId xmlns:a16="http://schemas.microsoft.com/office/drawing/2014/main" id="{32E4B567-6F59-7CB4-0243-3254F8DA6DDD}"/>
                </a:ext>
              </a:extLst>
            </p:cNvPr>
            <p:cNvSpPr txBox="1"/>
            <p:nvPr/>
          </p:nvSpPr>
          <p:spPr>
            <a:xfrm>
              <a:off x="2810310" y="188151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Highly-precision Machined Components for Automotive, Oil &amp; Gas</a:t>
              </a:r>
            </a:p>
          </p:txBody>
        </p:sp>
        <p:sp>
          <p:nvSpPr>
            <p:cNvPr id="315" name="CasellaDiTesto 33">
              <a:extLst>
                <a:ext uri="{FF2B5EF4-FFF2-40B4-BE49-F238E27FC236}">
                  <a16:creationId xmlns:a16="http://schemas.microsoft.com/office/drawing/2014/main" id="{60435ACC-11E7-54F2-B796-39FD98AC8029}"/>
                </a:ext>
              </a:extLst>
            </p:cNvPr>
            <p:cNvSpPr txBox="1"/>
            <p:nvPr/>
          </p:nvSpPr>
          <p:spPr>
            <a:xfrm>
              <a:off x="2810310" y="246594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October 2017</a:t>
              </a:r>
            </a:p>
          </p:txBody>
        </p:sp>
        <p:sp>
          <p:nvSpPr>
            <p:cNvPr id="316" name="CasellaDiTesto 33">
              <a:extLst>
                <a:ext uri="{FF2B5EF4-FFF2-40B4-BE49-F238E27FC236}">
                  <a16:creationId xmlns:a16="http://schemas.microsoft.com/office/drawing/2014/main" id="{8104B382-4B98-E04A-43B5-B0208E37138F}"/>
                </a:ext>
              </a:extLst>
            </p:cNvPr>
            <p:cNvSpPr txBox="1"/>
            <p:nvPr/>
          </p:nvSpPr>
          <p:spPr>
            <a:xfrm>
              <a:off x="2810310" y="208657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333" name="CasellaDiTesto 33">
              <a:extLst>
                <a:ext uri="{FF2B5EF4-FFF2-40B4-BE49-F238E27FC236}">
                  <a16:creationId xmlns:a16="http://schemas.microsoft.com/office/drawing/2014/main" id="{48D32EE2-5443-B784-A085-25FBCEF17299}"/>
                </a:ext>
              </a:extLst>
            </p:cNvPr>
            <p:cNvSpPr txBox="1"/>
            <p:nvPr/>
          </p:nvSpPr>
          <p:spPr>
            <a:xfrm>
              <a:off x="2810310" y="255834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367" name="Picture 2" descr="Quadrivio Group - Crunchbase Investor Profile &amp;amp; Investments">
              <a:extLst>
                <a:ext uri="{FF2B5EF4-FFF2-40B4-BE49-F238E27FC236}">
                  <a16:creationId xmlns:a16="http://schemas.microsoft.com/office/drawing/2014/main" id="{78963082-E99B-629B-AA43-AE54FD496C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98" b="35476"/>
            <a:stretch/>
          </p:blipFill>
          <p:spPr bwMode="auto">
            <a:xfrm>
              <a:off x="3081329" y="1219876"/>
              <a:ext cx="583734" cy="164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" name="Picture 4" descr="TFM Group - Crunchbase Company Profile &amp;amp; Funding">
              <a:extLst>
                <a:ext uri="{FF2B5EF4-FFF2-40B4-BE49-F238E27FC236}">
                  <a16:creationId xmlns:a16="http://schemas.microsoft.com/office/drawing/2014/main" id="{6FEBC036-9527-9021-0DAF-379B8C3E6B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447" y="1587527"/>
              <a:ext cx="255498" cy="2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" name="Picture 6" descr="Gitti and Partners - Alliance of European Life Sciences Law Firms">
              <a:extLst>
                <a:ext uri="{FF2B5EF4-FFF2-40B4-BE49-F238E27FC236}">
                  <a16:creationId xmlns:a16="http://schemas.microsoft.com/office/drawing/2014/main" id="{80014BE1-844A-7402-BACF-3DF63249D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522" y="2160402"/>
              <a:ext cx="244394" cy="235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" name="Picture 369">
              <a:extLst>
                <a:ext uri="{FF2B5EF4-FFF2-40B4-BE49-F238E27FC236}">
                  <a16:creationId xmlns:a16="http://schemas.microsoft.com/office/drawing/2014/main" id="{1D9ED366-679A-2036-2FF6-C43388D26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127" y="2225017"/>
              <a:ext cx="219605" cy="194879"/>
            </a:xfrm>
            <a:prstGeom prst="rect">
              <a:avLst/>
            </a:prstGeom>
          </p:spPr>
        </p:pic>
        <p:pic>
          <p:nvPicPr>
            <p:cNvPr id="371" name="Picture 8" descr="Nomen Italia — Legance - Legal &amp;amp; Finance | Specialisti del brand naming">
              <a:extLst>
                <a:ext uri="{FF2B5EF4-FFF2-40B4-BE49-F238E27FC236}">
                  <a16:creationId xmlns:a16="http://schemas.microsoft.com/office/drawing/2014/main" id="{DFA33BF5-4019-3152-7F8B-B773020A1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577" y="2178944"/>
              <a:ext cx="308030" cy="16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10" descr="Studio legale tributario e societario Milano | Russo De Rosa Associati">
              <a:extLst>
                <a:ext uri="{FF2B5EF4-FFF2-40B4-BE49-F238E27FC236}">
                  <a16:creationId xmlns:a16="http://schemas.microsoft.com/office/drawing/2014/main" id="{D9B808DD-858B-6132-13CC-C30C64C99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184" y="2281648"/>
              <a:ext cx="315789" cy="11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24F5BA-919D-CF6F-B63D-9183D22D3335}"/>
              </a:ext>
            </a:extLst>
          </p:cNvPr>
          <p:cNvGrpSpPr/>
          <p:nvPr/>
        </p:nvGrpSpPr>
        <p:grpSpPr>
          <a:xfrm>
            <a:off x="2800127" y="992826"/>
            <a:ext cx="1147070" cy="1653468"/>
            <a:chOff x="395353" y="997271"/>
            <a:chExt cx="1147070" cy="1653468"/>
          </a:xfrm>
        </p:grpSpPr>
        <p:sp>
          <p:nvSpPr>
            <p:cNvPr id="374" name="Rettangolo 36">
              <a:extLst>
                <a:ext uri="{FF2B5EF4-FFF2-40B4-BE49-F238E27FC236}">
                  <a16:creationId xmlns:a16="http://schemas.microsoft.com/office/drawing/2014/main" id="{5D11FB92-0107-B1FA-4C0F-94D8532CA3A5}"/>
                </a:ext>
              </a:extLst>
            </p:cNvPr>
            <p:cNvSpPr/>
            <p:nvPr/>
          </p:nvSpPr>
          <p:spPr>
            <a:xfrm>
              <a:off x="395353" y="997271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6745CF5-A0F1-9923-71E3-4CD4AEE006F8}"/>
                </a:ext>
              </a:extLst>
            </p:cNvPr>
            <p:cNvCxnSpPr>
              <a:cxnSpLocks/>
            </p:cNvCxnSpPr>
            <p:nvPr/>
          </p:nvCxnSpPr>
          <p:spPr>
            <a:xfrm>
              <a:off x="445881" y="119082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AA030119-0D19-E450-DF92-DB95F87B2447}"/>
                </a:ext>
              </a:extLst>
            </p:cNvPr>
            <p:cNvCxnSpPr>
              <a:cxnSpLocks/>
            </p:cNvCxnSpPr>
            <p:nvPr/>
          </p:nvCxnSpPr>
          <p:spPr>
            <a:xfrm>
              <a:off x="445881" y="2446486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7" name="Picture 376">
              <a:extLst>
                <a:ext uri="{FF2B5EF4-FFF2-40B4-BE49-F238E27FC236}">
                  <a16:creationId xmlns:a16="http://schemas.microsoft.com/office/drawing/2014/main" id="{C431388D-E2A5-F81B-8067-A4EB4C327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3059" y="99727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78" name="CasellaDiTesto 33">
              <a:extLst>
                <a:ext uri="{FF2B5EF4-FFF2-40B4-BE49-F238E27FC236}">
                  <a16:creationId xmlns:a16="http://schemas.microsoft.com/office/drawing/2014/main" id="{63783D8D-290A-F73C-84F5-CAFE6EDEB2C0}"/>
                </a:ext>
              </a:extLst>
            </p:cNvPr>
            <p:cNvSpPr txBox="1"/>
            <p:nvPr/>
          </p:nvSpPr>
          <p:spPr>
            <a:xfrm>
              <a:off x="404390" y="144728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 dirty="0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dirty="0" err="1"/>
                <a:t>Induplast</a:t>
              </a:r>
              <a:r>
                <a:rPr lang="en-US" sz="700" b="1" dirty="0"/>
                <a:t> S.p.A. </a:t>
              </a:r>
            </a:p>
          </p:txBody>
        </p:sp>
        <p:sp>
          <p:nvSpPr>
            <p:cNvPr id="379" name="CasellaDiTesto 33">
              <a:extLst>
                <a:ext uri="{FF2B5EF4-FFF2-40B4-BE49-F238E27FC236}">
                  <a16:creationId xmlns:a16="http://schemas.microsoft.com/office/drawing/2014/main" id="{A30717C3-02AD-E963-A13C-AD3BEB5E87A1}"/>
                </a:ext>
              </a:extLst>
            </p:cNvPr>
            <p:cNvSpPr txBox="1"/>
            <p:nvPr/>
          </p:nvSpPr>
          <p:spPr>
            <a:xfrm>
              <a:off x="404390" y="188151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Rigid Packaging for Personal Care, Cosmetic and Pharmaceutical</a:t>
              </a:r>
            </a:p>
          </p:txBody>
        </p:sp>
        <p:sp>
          <p:nvSpPr>
            <p:cNvPr id="380" name="CasellaDiTesto 33">
              <a:extLst>
                <a:ext uri="{FF2B5EF4-FFF2-40B4-BE49-F238E27FC236}">
                  <a16:creationId xmlns:a16="http://schemas.microsoft.com/office/drawing/2014/main" id="{3A91531A-BB83-0A60-A9CB-1BAC0E82251E}"/>
                </a:ext>
              </a:extLst>
            </p:cNvPr>
            <p:cNvSpPr txBox="1"/>
            <p:nvPr/>
          </p:nvSpPr>
          <p:spPr>
            <a:xfrm>
              <a:off x="404390" y="246594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June 2018</a:t>
              </a:r>
            </a:p>
          </p:txBody>
        </p:sp>
        <p:sp>
          <p:nvSpPr>
            <p:cNvPr id="381" name="CasellaDiTesto 33">
              <a:extLst>
                <a:ext uri="{FF2B5EF4-FFF2-40B4-BE49-F238E27FC236}">
                  <a16:creationId xmlns:a16="http://schemas.microsoft.com/office/drawing/2014/main" id="{9E084D8E-AA8E-1885-8B6C-D0081C0FDF52}"/>
                </a:ext>
              </a:extLst>
            </p:cNvPr>
            <p:cNvSpPr txBox="1"/>
            <p:nvPr/>
          </p:nvSpPr>
          <p:spPr>
            <a:xfrm>
              <a:off x="404390" y="208657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382" name="CasellaDiTesto 33">
              <a:extLst>
                <a:ext uri="{FF2B5EF4-FFF2-40B4-BE49-F238E27FC236}">
                  <a16:creationId xmlns:a16="http://schemas.microsoft.com/office/drawing/2014/main" id="{A7D2D92A-F90A-01C9-06D2-1BA531399D79}"/>
                </a:ext>
              </a:extLst>
            </p:cNvPr>
            <p:cNvSpPr txBox="1"/>
            <p:nvPr/>
          </p:nvSpPr>
          <p:spPr>
            <a:xfrm>
              <a:off x="404390" y="255834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383" name="Picture 2" descr="Packaging e contenitori | Induplast">
              <a:extLst>
                <a:ext uri="{FF2B5EF4-FFF2-40B4-BE49-F238E27FC236}">
                  <a16:creationId xmlns:a16="http://schemas.microsoft.com/office/drawing/2014/main" id="{B58C0C76-F59E-6F72-B67A-15C51BE87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42" y="1645475"/>
              <a:ext cx="531867" cy="15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4" name="Picture 4" descr="European Capital Partners">
              <a:extLst>
                <a:ext uri="{FF2B5EF4-FFF2-40B4-BE49-F238E27FC236}">
                  <a16:creationId xmlns:a16="http://schemas.microsoft.com/office/drawing/2014/main" id="{86079427-AA73-51AE-6732-BB5A74715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55" y="1231049"/>
              <a:ext cx="331488" cy="14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" name="Picture 4" descr="Home | Spada Partners">
              <a:extLst>
                <a:ext uri="{FF2B5EF4-FFF2-40B4-BE49-F238E27FC236}">
                  <a16:creationId xmlns:a16="http://schemas.microsoft.com/office/drawing/2014/main" id="{B5520218-1746-5131-1124-D67598723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61" y="2244880"/>
              <a:ext cx="272547" cy="21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6" name="Picture 6" descr="An Italian Law Firm In The M&amp;amp;A Market">
              <a:extLst>
                <a:ext uri="{FF2B5EF4-FFF2-40B4-BE49-F238E27FC236}">
                  <a16:creationId xmlns:a16="http://schemas.microsoft.com/office/drawing/2014/main" id="{52E3AFB0-0FBE-27D4-C220-649C4E486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72" y="2247407"/>
              <a:ext cx="524030" cy="91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7" name="Picture 10" descr="Iccrea BancaImpresa">
              <a:extLst>
                <a:ext uri="{FF2B5EF4-FFF2-40B4-BE49-F238E27FC236}">
                  <a16:creationId xmlns:a16="http://schemas.microsoft.com/office/drawing/2014/main" id="{51736956-6DD2-29A1-1E00-45C2B8BF2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902" y="2334513"/>
              <a:ext cx="648791" cy="9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8" name="Picture 4" descr="COMUNICATO STAMPA INDUPLAST ACQUISISCE VEXEL La partnership darà avvio ad  un Gruppo diversificato nel packaging per la cosmesi">
              <a:extLst>
                <a:ext uri="{FF2B5EF4-FFF2-40B4-BE49-F238E27FC236}">
                  <a16:creationId xmlns:a16="http://schemas.microsoft.com/office/drawing/2014/main" id="{1584033D-4622-227D-BF0B-C349AC23C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0" t="1874" r="13497" b="48037"/>
            <a:stretch/>
          </p:blipFill>
          <p:spPr bwMode="auto">
            <a:xfrm>
              <a:off x="569043" y="2174285"/>
              <a:ext cx="635834" cy="85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" name="Picture 6" descr="Gitti and Partners - Alliance of European Life Sciences Law Firms">
              <a:extLst>
                <a:ext uri="{FF2B5EF4-FFF2-40B4-BE49-F238E27FC236}">
                  <a16:creationId xmlns:a16="http://schemas.microsoft.com/office/drawing/2014/main" id="{F441404A-122E-2BA8-0875-FCC3D9FB8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589" y="2145714"/>
              <a:ext cx="222176" cy="214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569490-1F6B-782A-DF26-38888C87D187}"/>
              </a:ext>
            </a:extLst>
          </p:cNvPr>
          <p:cNvGrpSpPr/>
          <p:nvPr/>
        </p:nvGrpSpPr>
        <p:grpSpPr>
          <a:xfrm>
            <a:off x="4003917" y="4526601"/>
            <a:ext cx="1147070" cy="1653468"/>
            <a:chOff x="1608894" y="4524987"/>
            <a:chExt cx="1147070" cy="1653468"/>
          </a:xfrm>
        </p:grpSpPr>
        <p:sp>
          <p:nvSpPr>
            <p:cNvPr id="974" name="Rettangolo 36">
              <a:extLst>
                <a:ext uri="{FF2B5EF4-FFF2-40B4-BE49-F238E27FC236}">
                  <a16:creationId xmlns:a16="http://schemas.microsoft.com/office/drawing/2014/main" id="{07C57C5D-BE6A-4D76-A573-69C276A16F3B}"/>
                </a:ext>
              </a:extLst>
            </p:cNvPr>
            <p:cNvSpPr/>
            <p:nvPr/>
          </p:nvSpPr>
          <p:spPr>
            <a:xfrm>
              <a:off x="1608894" y="4524987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75" name="Straight Connector 974">
              <a:extLst>
                <a:ext uri="{FF2B5EF4-FFF2-40B4-BE49-F238E27FC236}">
                  <a16:creationId xmlns:a16="http://schemas.microsoft.com/office/drawing/2014/main" id="{267E9601-6198-43DF-82CA-EEDC74F57A86}"/>
                </a:ext>
              </a:extLst>
            </p:cNvPr>
            <p:cNvCxnSpPr>
              <a:cxnSpLocks/>
            </p:cNvCxnSpPr>
            <p:nvPr/>
          </p:nvCxnSpPr>
          <p:spPr>
            <a:xfrm>
              <a:off x="1660685" y="4718545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Straight Connector 975">
              <a:extLst>
                <a:ext uri="{FF2B5EF4-FFF2-40B4-BE49-F238E27FC236}">
                  <a16:creationId xmlns:a16="http://schemas.microsoft.com/office/drawing/2014/main" id="{41FF7D65-A94B-4D91-B560-824E5EB4128B}"/>
                </a:ext>
              </a:extLst>
            </p:cNvPr>
            <p:cNvCxnSpPr>
              <a:cxnSpLocks/>
            </p:cNvCxnSpPr>
            <p:nvPr/>
          </p:nvCxnSpPr>
          <p:spPr>
            <a:xfrm>
              <a:off x="1660685" y="597420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7" name="Picture 976">
              <a:extLst>
                <a:ext uri="{FF2B5EF4-FFF2-40B4-BE49-F238E27FC236}">
                  <a16:creationId xmlns:a16="http://schemas.microsoft.com/office/drawing/2014/main" id="{D1DE0F01-E568-4A34-99F6-B90E242A4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87863" y="4524987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78" name="CasellaDiTesto 33">
              <a:extLst>
                <a:ext uri="{FF2B5EF4-FFF2-40B4-BE49-F238E27FC236}">
                  <a16:creationId xmlns:a16="http://schemas.microsoft.com/office/drawing/2014/main" id="{15204193-D782-454C-A425-75B35A6EA620}"/>
                </a:ext>
              </a:extLst>
            </p:cNvPr>
            <p:cNvSpPr txBox="1"/>
            <p:nvPr/>
          </p:nvSpPr>
          <p:spPr>
            <a:xfrm>
              <a:off x="1619194" y="49749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GF S.p.A.</a:t>
              </a:r>
            </a:p>
          </p:txBody>
        </p:sp>
        <p:sp>
          <p:nvSpPr>
            <p:cNvPr id="979" name="CasellaDiTesto 33">
              <a:extLst>
                <a:ext uri="{FF2B5EF4-FFF2-40B4-BE49-F238E27FC236}">
                  <a16:creationId xmlns:a16="http://schemas.microsoft.com/office/drawing/2014/main" id="{8F527494-3294-4F21-940C-52D4C3563001}"/>
                </a:ext>
              </a:extLst>
            </p:cNvPr>
            <p:cNvSpPr txBox="1"/>
            <p:nvPr/>
          </p:nvSpPr>
          <p:spPr>
            <a:xfrm>
              <a:off x="1619194" y="5409234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Industrial Automation and Machines for process control in the Pharmaceutical Industry</a:t>
              </a:r>
            </a:p>
          </p:txBody>
        </p:sp>
        <p:sp>
          <p:nvSpPr>
            <p:cNvPr id="980" name="CasellaDiTesto 33">
              <a:extLst>
                <a:ext uri="{FF2B5EF4-FFF2-40B4-BE49-F238E27FC236}">
                  <a16:creationId xmlns:a16="http://schemas.microsoft.com/office/drawing/2014/main" id="{BA2AA5EC-AE6E-4F6B-A327-9DB9E7158719}"/>
                </a:ext>
              </a:extLst>
            </p:cNvPr>
            <p:cNvSpPr txBox="1"/>
            <p:nvPr/>
          </p:nvSpPr>
          <p:spPr>
            <a:xfrm>
              <a:off x="1619194" y="599365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October 2014</a:t>
              </a:r>
            </a:p>
          </p:txBody>
        </p:sp>
        <p:sp>
          <p:nvSpPr>
            <p:cNvPr id="981" name="CasellaDiTesto 33">
              <a:extLst>
                <a:ext uri="{FF2B5EF4-FFF2-40B4-BE49-F238E27FC236}">
                  <a16:creationId xmlns:a16="http://schemas.microsoft.com/office/drawing/2014/main" id="{DADF63B9-53F7-4CA2-BC2E-0B97E552FE6E}"/>
                </a:ext>
              </a:extLst>
            </p:cNvPr>
            <p:cNvSpPr txBox="1"/>
            <p:nvPr/>
          </p:nvSpPr>
          <p:spPr>
            <a:xfrm>
              <a:off x="1619194" y="561428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982" name="CasellaDiTesto 33">
              <a:extLst>
                <a:ext uri="{FF2B5EF4-FFF2-40B4-BE49-F238E27FC236}">
                  <a16:creationId xmlns:a16="http://schemas.microsoft.com/office/drawing/2014/main" id="{ACA48A77-3D72-41F3-A170-5DA299E12C9B}"/>
                </a:ext>
              </a:extLst>
            </p:cNvPr>
            <p:cNvSpPr txBox="1"/>
            <p:nvPr/>
          </p:nvSpPr>
          <p:spPr>
            <a:xfrm>
              <a:off x="1619194" y="6086057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B6281130-EA8A-4292-BA84-D70F779E9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5608" y="4781467"/>
              <a:ext cx="757780" cy="162837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it-IT" sz="900" b="1">
                  <a:solidFill>
                    <a:schemeClr val="bg1">
                      <a:lumMod val="65000"/>
                    </a:schemeClr>
                  </a:solidFill>
                </a:rPr>
                <a:t>C.R. Holding</a:t>
              </a:r>
            </a:p>
          </p:txBody>
        </p:sp>
        <p:pic>
          <p:nvPicPr>
            <p:cNvPr id="247" name="Picture 2" descr="Agents - GF Spa | Pharmaceutical automation">
              <a:extLst>
                <a:ext uri="{FF2B5EF4-FFF2-40B4-BE49-F238E27FC236}">
                  <a16:creationId xmlns:a16="http://schemas.microsoft.com/office/drawing/2014/main" id="{D4D68DAB-B242-4348-89DC-5C2BA6A56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657" y="5113553"/>
              <a:ext cx="682431" cy="147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781D38C8-097C-4E00-82E2-280DF74D1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2180681" y="5761094"/>
              <a:ext cx="309450" cy="163428"/>
            </a:xfrm>
            <a:prstGeom prst="rect">
              <a:avLst/>
            </a:prstGeom>
          </p:spPr>
        </p:pic>
        <p:pic>
          <p:nvPicPr>
            <p:cNvPr id="250" name="Picture 4" descr="Hogan Lovells - Wikipedia">
              <a:extLst>
                <a:ext uri="{FF2B5EF4-FFF2-40B4-BE49-F238E27FC236}">
                  <a16:creationId xmlns:a16="http://schemas.microsoft.com/office/drawing/2014/main" id="{20BFADFE-43F7-4DA5-A5B1-41C967421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986" y="5726264"/>
              <a:ext cx="158807" cy="15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1" name="Picture 6" descr="Spadacini: Re-branding in Spada Partners - TopLegal dal 2004 il mercato  legale">
              <a:extLst>
                <a:ext uri="{FF2B5EF4-FFF2-40B4-BE49-F238E27FC236}">
                  <a16:creationId xmlns:a16="http://schemas.microsoft.com/office/drawing/2014/main" id="{0B184F4F-6BC4-46EA-87C2-ADF018945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675" y="5684367"/>
              <a:ext cx="195567" cy="15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8FEB58-96DC-4537-9C84-2F1D76A2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1711675" y="5855209"/>
              <a:ext cx="433819" cy="10845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569B09-4880-0ADD-268A-FF148FD80578}"/>
              </a:ext>
            </a:extLst>
          </p:cNvPr>
          <p:cNvGrpSpPr/>
          <p:nvPr/>
        </p:nvGrpSpPr>
        <p:grpSpPr>
          <a:xfrm>
            <a:off x="5204149" y="4526601"/>
            <a:ext cx="1147070" cy="1653468"/>
            <a:chOff x="2809126" y="4524987"/>
            <a:chExt cx="1147070" cy="1653468"/>
          </a:xfrm>
        </p:grpSpPr>
        <p:sp>
          <p:nvSpPr>
            <p:cNvPr id="984" name="Rettangolo 36">
              <a:extLst>
                <a:ext uri="{FF2B5EF4-FFF2-40B4-BE49-F238E27FC236}">
                  <a16:creationId xmlns:a16="http://schemas.microsoft.com/office/drawing/2014/main" id="{193CDF7B-8825-4C62-A549-A379D93893D2}"/>
                </a:ext>
              </a:extLst>
            </p:cNvPr>
            <p:cNvSpPr/>
            <p:nvPr/>
          </p:nvSpPr>
          <p:spPr>
            <a:xfrm>
              <a:off x="2809126" y="4524987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CF92DA69-19C7-4202-838E-3AB9E2A69AFC}"/>
                </a:ext>
              </a:extLst>
            </p:cNvPr>
            <p:cNvCxnSpPr>
              <a:cxnSpLocks/>
            </p:cNvCxnSpPr>
            <p:nvPr/>
          </p:nvCxnSpPr>
          <p:spPr>
            <a:xfrm>
              <a:off x="2860917" y="4718545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>
              <a:extLst>
                <a:ext uri="{FF2B5EF4-FFF2-40B4-BE49-F238E27FC236}">
                  <a16:creationId xmlns:a16="http://schemas.microsoft.com/office/drawing/2014/main" id="{95354958-D8CF-4D8A-9B8B-7EBD2EDD3197}"/>
                </a:ext>
              </a:extLst>
            </p:cNvPr>
            <p:cNvCxnSpPr>
              <a:cxnSpLocks/>
            </p:cNvCxnSpPr>
            <p:nvPr/>
          </p:nvCxnSpPr>
          <p:spPr>
            <a:xfrm>
              <a:off x="2860917" y="597420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7" name="Picture 986">
              <a:extLst>
                <a:ext uri="{FF2B5EF4-FFF2-40B4-BE49-F238E27FC236}">
                  <a16:creationId xmlns:a16="http://schemas.microsoft.com/office/drawing/2014/main" id="{C978FFE7-C681-424C-8C6C-0BEA0FA28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88095" y="4524987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88" name="CasellaDiTesto 33">
              <a:extLst>
                <a:ext uri="{FF2B5EF4-FFF2-40B4-BE49-F238E27FC236}">
                  <a16:creationId xmlns:a16="http://schemas.microsoft.com/office/drawing/2014/main" id="{BB144C09-2EB5-4C7A-94D9-1A7358C58C2F}"/>
                </a:ext>
              </a:extLst>
            </p:cNvPr>
            <p:cNvSpPr txBox="1"/>
            <p:nvPr/>
          </p:nvSpPr>
          <p:spPr>
            <a:xfrm>
              <a:off x="2819426" y="497499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49%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Medico </a:t>
              </a:r>
              <a:r>
                <a:rPr lang="en-US" sz="700" b="1" err="1"/>
                <a:t>Ermete</a:t>
              </a:r>
              <a:r>
                <a:rPr lang="en-US" sz="700" b="1"/>
                <a:t> </a:t>
              </a:r>
              <a:r>
                <a:rPr lang="en-US" sz="700" b="1" err="1"/>
                <a:t>S.r.l</a:t>
              </a:r>
              <a:r>
                <a:rPr lang="en-US" sz="700" b="1"/>
                <a:t>.</a:t>
              </a:r>
            </a:p>
          </p:txBody>
        </p:sp>
        <p:sp>
          <p:nvSpPr>
            <p:cNvPr id="989" name="CasellaDiTesto 33">
              <a:extLst>
                <a:ext uri="{FF2B5EF4-FFF2-40B4-BE49-F238E27FC236}">
                  <a16:creationId xmlns:a16="http://schemas.microsoft.com/office/drawing/2014/main" id="{CCF0D535-4921-4CE9-BBCF-A79337B372F6}"/>
                </a:ext>
              </a:extLst>
            </p:cNvPr>
            <p:cNvSpPr txBox="1"/>
            <p:nvPr/>
          </p:nvSpPr>
          <p:spPr>
            <a:xfrm>
              <a:off x="2819426" y="5409234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High-Quality Lambrusco winery</a:t>
              </a:r>
            </a:p>
          </p:txBody>
        </p:sp>
        <p:sp>
          <p:nvSpPr>
            <p:cNvPr id="990" name="CasellaDiTesto 33">
              <a:extLst>
                <a:ext uri="{FF2B5EF4-FFF2-40B4-BE49-F238E27FC236}">
                  <a16:creationId xmlns:a16="http://schemas.microsoft.com/office/drawing/2014/main" id="{9ADDF4B1-6F82-49E3-AE02-4CFD945C63E8}"/>
                </a:ext>
              </a:extLst>
            </p:cNvPr>
            <p:cNvSpPr txBox="1"/>
            <p:nvPr/>
          </p:nvSpPr>
          <p:spPr>
            <a:xfrm>
              <a:off x="2819426" y="5993659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April 2014</a:t>
              </a:r>
            </a:p>
          </p:txBody>
        </p:sp>
        <p:sp>
          <p:nvSpPr>
            <p:cNvPr id="992" name="CasellaDiTesto 33">
              <a:extLst>
                <a:ext uri="{FF2B5EF4-FFF2-40B4-BE49-F238E27FC236}">
                  <a16:creationId xmlns:a16="http://schemas.microsoft.com/office/drawing/2014/main" id="{42758C80-95AC-41E7-BFE0-FC1EFFB6B373}"/>
                </a:ext>
              </a:extLst>
            </p:cNvPr>
            <p:cNvSpPr txBox="1"/>
            <p:nvPr/>
          </p:nvSpPr>
          <p:spPr>
            <a:xfrm>
              <a:off x="2819426" y="6086057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A1C4BA39-AAE9-4A9D-A4C8-E119B6F90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3076404" y="5159296"/>
              <a:ext cx="611815" cy="20075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25054D-5BE7-478E-9395-ACCF9EECB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3152994" y="4772486"/>
              <a:ext cx="443666" cy="15963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AEEA4E-F9A3-3C9E-7604-3B340AF9EFB8}"/>
              </a:ext>
            </a:extLst>
          </p:cNvPr>
          <p:cNvGrpSpPr/>
          <p:nvPr/>
        </p:nvGrpSpPr>
        <p:grpSpPr>
          <a:xfrm>
            <a:off x="7599898" y="4524987"/>
            <a:ext cx="1147070" cy="1655082"/>
            <a:chOff x="5211842" y="4524987"/>
            <a:chExt cx="1147070" cy="1655082"/>
          </a:xfrm>
        </p:grpSpPr>
        <p:sp>
          <p:nvSpPr>
            <p:cNvPr id="1004" name="Rettangolo 36">
              <a:extLst>
                <a:ext uri="{FF2B5EF4-FFF2-40B4-BE49-F238E27FC236}">
                  <a16:creationId xmlns:a16="http://schemas.microsoft.com/office/drawing/2014/main" id="{4B654DE1-9DDB-45EE-AD6B-167280C320D7}"/>
                </a:ext>
              </a:extLst>
            </p:cNvPr>
            <p:cNvSpPr/>
            <p:nvPr/>
          </p:nvSpPr>
          <p:spPr>
            <a:xfrm>
              <a:off x="5211842" y="4524987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1005" name="Straight Connector 1004">
              <a:extLst>
                <a:ext uri="{FF2B5EF4-FFF2-40B4-BE49-F238E27FC236}">
                  <a16:creationId xmlns:a16="http://schemas.microsoft.com/office/drawing/2014/main" id="{C471A118-1EEA-45AF-B24C-3A056BE59502}"/>
                </a:ext>
              </a:extLst>
            </p:cNvPr>
            <p:cNvCxnSpPr>
              <a:cxnSpLocks/>
            </p:cNvCxnSpPr>
            <p:nvPr/>
          </p:nvCxnSpPr>
          <p:spPr>
            <a:xfrm>
              <a:off x="5263982" y="47201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6" name="Straight Connector 1005">
              <a:extLst>
                <a:ext uri="{FF2B5EF4-FFF2-40B4-BE49-F238E27FC236}">
                  <a16:creationId xmlns:a16="http://schemas.microsoft.com/office/drawing/2014/main" id="{A7EBEE54-2D0A-4ACE-8DCF-5971817D6708}"/>
                </a:ext>
              </a:extLst>
            </p:cNvPr>
            <p:cNvCxnSpPr>
              <a:cxnSpLocks/>
            </p:cNvCxnSpPr>
            <p:nvPr/>
          </p:nvCxnSpPr>
          <p:spPr>
            <a:xfrm>
              <a:off x="5263982" y="5975816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7" name="Picture 1006">
              <a:extLst>
                <a:ext uri="{FF2B5EF4-FFF2-40B4-BE49-F238E27FC236}">
                  <a16:creationId xmlns:a16="http://schemas.microsoft.com/office/drawing/2014/main" id="{42D6A72C-0728-4697-AF12-0AAF0E72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91160" y="452660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1008" name="CasellaDiTesto 33">
              <a:extLst>
                <a:ext uri="{FF2B5EF4-FFF2-40B4-BE49-F238E27FC236}">
                  <a16:creationId xmlns:a16="http://schemas.microsoft.com/office/drawing/2014/main" id="{AAA76068-745A-4200-8BE2-80ED772DE2A7}"/>
                </a:ext>
              </a:extLst>
            </p:cNvPr>
            <p:cNvSpPr txBox="1"/>
            <p:nvPr/>
          </p:nvSpPr>
          <p:spPr>
            <a:xfrm>
              <a:off x="5222491" y="497661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company branch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SM </a:t>
              </a:r>
              <a:r>
                <a:rPr lang="en-US" sz="700" b="1" err="1"/>
                <a:t>Farmaceutici</a:t>
              </a:r>
              <a:r>
                <a:rPr lang="en-US" sz="700" b="1"/>
                <a:t> </a:t>
              </a:r>
              <a:r>
                <a:rPr lang="en-US" sz="700" b="1" err="1"/>
                <a:t>S.r.l</a:t>
              </a:r>
              <a:r>
                <a:rPr lang="en-US" sz="700" b="1"/>
                <a:t>. </a:t>
              </a:r>
            </a:p>
          </p:txBody>
        </p:sp>
        <p:sp>
          <p:nvSpPr>
            <p:cNvPr id="1009" name="CasellaDiTesto 33">
              <a:extLst>
                <a:ext uri="{FF2B5EF4-FFF2-40B4-BE49-F238E27FC236}">
                  <a16:creationId xmlns:a16="http://schemas.microsoft.com/office/drawing/2014/main" id="{EC3F5037-4CAF-4443-8F80-C3E52794BA56}"/>
                </a:ext>
              </a:extLst>
            </p:cNvPr>
            <p:cNvSpPr txBox="1"/>
            <p:nvPr/>
          </p:nvSpPr>
          <p:spPr>
            <a:xfrm>
              <a:off x="5222491" y="541084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Full-service provider to the Pharmaceutical Industries</a:t>
              </a:r>
            </a:p>
          </p:txBody>
        </p:sp>
        <p:sp>
          <p:nvSpPr>
            <p:cNvPr id="1010" name="CasellaDiTesto 33">
              <a:extLst>
                <a:ext uri="{FF2B5EF4-FFF2-40B4-BE49-F238E27FC236}">
                  <a16:creationId xmlns:a16="http://schemas.microsoft.com/office/drawing/2014/main" id="{3680872E-3EBD-4F94-8048-214A72E91876}"/>
                </a:ext>
              </a:extLst>
            </p:cNvPr>
            <p:cNvSpPr txBox="1"/>
            <p:nvPr/>
          </p:nvSpPr>
          <p:spPr>
            <a:xfrm>
              <a:off x="5222491" y="599527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March 2014</a:t>
              </a:r>
            </a:p>
          </p:txBody>
        </p:sp>
        <p:sp>
          <p:nvSpPr>
            <p:cNvPr id="1011" name="CasellaDiTesto 33">
              <a:extLst>
                <a:ext uri="{FF2B5EF4-FFF2-40B4-BE49-F238E27FC236}">
                  <a16:creationId xmlns:a16="http://schemas.microsoft.com/office/drawing/2014/main" id="{B85A3383-371A-475D-B679-E149B1F8F911}"/>
                </a:ext>
              </a:extLst>
            </p:cNvPr>
            <p:cNvSpPr txBox="1"/>
            <p:nvPr/>
          </p:nvSpPr>
          <p:spPr>
            <a:xfrm>
              <a:off x="5222491" y="561590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1012" name="CasellaDiTesto 33">
              <a:extLst>
                <a:ext uri="{FF2B5EF4-FFF2-40B4-BE49-F238E27FC236}">
                  <a16:creationId xmlns:a16="http://schemas.microsoft.com/office/drawing/2014/main" id="{35DC8F0F-A4F0-42E1-AAD1-1903C44753A7}"/>
                </a:ext>
              </a:extLst>
            </p:cNvPr>
            <p:cNvSpPr txBox="1"/>
            <p:nvPr/>
          </p:nvSpPr>
          <p:spPr>
            <a:xfrm>
              <a:off x="5222491" y="608767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Sell-side Advisor</a:t>
              </a:r>
            </a:p>
          </p:txBody>
        </p:sp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3D16A162-1783-4B6A-AE49-7D4E4543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5660180" y="5134048"/>
              <a:ext cx="262419" cy="250491"/>
            </a:xfrm>
            <a:prstGeom prst="rect">
              <a:avLst/>
            </a:prstGeom>
          </p:spPr>
        </p:pic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BEBAF829-15F2-4EA0-9A7A-59426E308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5644725" y="4741327"/>
              <a:ext cx="293310" cy="208873"/>
            </a:xfrm>
            <a:prstGeom prst="rect">
              <a:avLst/>
            </a:prstGeom>
          </p:spPr>
        </p:pic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D3DD9AB6-6DE7-40F6-81FC-C6B44A7ADEB8}"/>
                </a:ext>
              </a:extLst>
            </p:cNvPr>
            <p:cNvSpPr txBox="1"/>
            <p:nvPr/>
          </p:nvSpPr>
          <p:spPr>
            <a:xfrm>
              <a:off x="5344067" y="5607246"/>
              <a:ext cx="96270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b="1" err="1"/>
                <a:t>Vernì</a:t>
              </a:r>
              <a:r>
                <a:rPr lang="it-IT" sz="800" b="1"/>
                <a:t>-Visentin</a:t>
              </a:r>
              <a:r>
                <a:rPr lang="it-IT" sz="1400" b="1"/>
                <a:t> </a:t>
              </a:r>
            </a:p>
            <a:p>
              <a:pPr algn="ctr"/>
              <a:r>
                <a:rPr lang="it-IT" sz="500"/>
                <a:t>Dottori Commercialisti</a:t>
              </a:r>
              <a:endParaRPr lang="it-IT" sz="8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D337DD-99E3-F739-B112-50EB7092EEA0}"/>
              </a:ext>
            </a:extLst>
          </p:cNvPr>
          <p:cNvGrpSpPr/>
          <p:nvPr/>
        </p:nvGrpSpPr>
        <p:grpSpPr>
          <a:xfrm>
            <a:off x="6403149" y="4524987"/>
            <a:ext cx="1147070" cy="1655082"/>
            <a:chOff x="4008126" y="4524987"/>
            <a:chExt cx="1147070" cy="1655082"/>
          </a:xfrm>
        </p:grpSpPr>
        <p:sp>
          <p:nvSpPr>
            <p:cNvPr id="317" name="Rettangolo 36">
              <a:extLst>
                <a:ext uri="{FF2B5EF4-FFF2-40B4-BE49-F238E27FC236}">
                  <a16:creationId xmlns:a16="http://schemas.microsoft.com/office/drawing/2014/main" id="{8C4E9367-D35B-476C-B16A-7CCAE069C48F}"/>
                </a:ext>
              </a:extLst>
            </p:cNvPr>
            <p:cNvSpPr/>
            <p:nvPr/>
          </p:nvSpPr>
          <p:spPr>
            <a:xfrm>
              <a:off x="4008126" y="4524987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020A1BAA-A95E-4A40-B78A-6CF8885D5E05}"/>
                </a:ext>
              </a:extLst>
            </p:cNvPr>
            <p:cNvCxnSpPr>
              <a:cxnSpLocks/>
            </p:cNvCxnSpPr>
            <p:nvPr/>
          </p:nvCxnSpPr>
          <p:spPr>
            <a:xfrm>
              <a:off x="4063750" y="47201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80188BCF-F01B-4B13-A01F-D12BB11DE83F}"/>
                </a:ext>
              </a:extLst>
            </p:cNvPr>
            <p:cNvCxnSpPr>
              <a:cxnSpLocks/>
            </p:cNvCxnSpPr>
            <p:nvPr/>
          </p:nvCxnSpPr>
          <p:spPr>
            <a:xfrm>
              <a:off x="4063750" y="5975816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0" name="Picture 319">
              <a:extLst>
                <a:ext uri="{FF2B5EF4-FFF2-40B4-BE49-F238E27FC236}">
                  <a16:creationId xmlns:a16="http://schemas.microsoft.com/office/drawing/2014/main" id="{EBD55AAA-73D3-4755-B38A-78A119415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90928" y="452660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21" name="CasellaDiTesto 33">
              <a:extLst>
                <a:ext uri="{FF2B5EF4-FFF2-40B4-BE49-F238E27FC236}">
                  <a16:creationId xmlns:a16="http://schemas.microsoft.com/office/drawing/2014/main" id="{D2DCF4DF-CE57-46DE-AAC9-6E3D66EB375B}"/>
                </a:ext>
              </a:extLst>
            </p:cNvPr>
            <p:cNvSpPr txBox="1"/>
            <p:nvPr/>
          </p:nvSpPr>
          <p:spPr>
            <a:xfrm>
              <a:off x="4022259" y="497661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 err="1"/>
                <a:t>Cromsteel</a:t>
              </a:r>
              <a:r>
                <a:rPr lang="en-US" sz="700" b="1"/>
                <a:t> Industries S.p.A.</a:t>
              </a:r>
            </a:p>
          </p:txBody>
        </p:sp>
        <p:sp>
          <p:nvSpPr>
            <p:cNvPr id="322" name="CasellaDiTesto 33">
              <a:extLst>
                <a:ext uri="{FF2B5EF4-FFF2-40B4-BE49-F238E27FC236}">
                  <a16:creationId xmlns:a16="http://schemas.microsoft.com/office/drawing/2014/main" id="{B0C24AC8-6C05-4895-B4A5-501A4B89D928}"/>
                </a:ext>
              </a:extLst>
            </p:cNvPr>
            <p:cNvSpPr txBox="1"/>
            <p:nvPr/>
          </p:nvSpPr>
          <p:spPr>
            <a:xfrm>
              <a:off x="4022259" y="541084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 dirty="0"/>
                <a:t>Leading manufacturer of chrome bars for the hydraulic industry</a:t>
              </a:r>
            </a:p>
          </p:txBody>
        </p:sp>
        <p:sp>
          <p:nvSpPr>
            <p:cNvPr id="323" name="CasellaDiTesto 33">
              <a:extLst>
                <a:ext uri="{FF2B5EF4-FFF2-40B4-BE49-F238E27FC236}">
                  <a16:creationId xmlns:a16="http://schemas.microsoft.com/office/drawing/2014/main" id="{EB65536B-C3E4-40E9-99BF-C76672F03533}"/>
                </a:ext>
              </a:extLst>
            </p:cNvPr>
            <p:cNvSpPr txBox="1"/>
            <p:nvPr/>
          </p:nvSpPr>
          <p:spPr>
            <a:xfrm>
              <a:off x="4022259" y="599527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March 2014</a:t>
              </a:r>
            </a:p>
          </p:txBody>
        </p:sp>
        <p:sp>
          <p:nvSpPr>
            <p:cNvPr id="324" name="CasellaDiTesto 33">
              <a:extLst>
                <a:ext uri="{FF2B5EF4-FFF2-40B4-BE49-F238E27FC236}">
                  <a16:creationId xmlns:a16="http://schemas.microsoft.com/office/drawing/2014/main" id="{A08994F2-5C63-4616-9767-48697DCF95B0}"/>
                </a:ext>
              </a:extLst>
            </p:cNvPr>
            <p:cNvSpPr txBox="1"/>
            <p:nvPr/>
          </p:nvSpPr>
          <p:spPr>
            <a:xfrm>
              <a:off x="4022259" y="561590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325" name="CasellaDiTesto 33">
              <a:extLst>
                <a:ext uri="{FF2B5EF4-FFF2-40B4-BE49-F238E27FC236}">
                  <a16:creationId xmlns:a16="http://schemas.microsoft.com/office/drawing/2014/main" id="{C6AD5EFE-4CD0-451D-99C7-FD1B9DC3AF74}"/>
                </a:ext>
              </a:extLst>
            </p:cNvPr>
            <p:cNvSpPr txBox="1"/>
            <p:nvPr/>
          </p:nvSpPr>
          <p:spPr>
            <a:xfrm>
              <a:off x="4022259" y="608767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Buy-side Advisor</a:t>
              </a:r>
            </a:p>
          </p:txBody>
        </p:sp>
        <p:pic>
          <p:nvPicPr>
            <p:cNvPr id="326" name="Picture 325">
              <a:extLst>
                <a:ext uri="{FF2B5EF4-FFF2-40B4-BE49-F238E27FC236}">
                  <a16:creationId xmlns:a16="http://schemas.microsoft.com/office/drawing/2014/main" id="{8449E62F-F5D7-48B1-8E6D-8C725B636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4447690" y="4735332"/>
              <a:ext cx="274910" cy="206183"/>
            </a:xfrm>
            <a:prstGeom prst="rect">
              <a:avLst/>
            </a:prstGeom>
          </p:spPr>
        </p:pic>
        <p:pic>
          <p:nvPicPr>
            <p:cNvPr id="327" name="Picture 8" descr="SC CROMSTEEL INDUSTRIES SA Trademarks Detail | MyCorporateInfo">
              <a:extLst>
                <a:ext uri="{FF2B5EF4-FFF2-40B4-BE49-F238E27FC236}">
                  <a16:creationId xmlns:a16="http://schemas.microsoft.com/office/drawing/2014/main" id="{DC87CB13-5F2E-4EBF-B290-40A77D982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625" y="5129274"/>
              <a:ext cx="659005" cy="17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8" name="Picture 327">
              <a:extLst>
                <a:ext uri="{FF2B5EF4-FFF2-40B4-BE49-F238E27FC236}">
                  <a16:creationId xmlns:a16="http://schemas.microsoft.com/office/drawing/2014/main" id="{A035C751-6B6D-4EAD-B793-754D6F704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/>
            <a:stretch>
              <a:fillRect/>
            </a:stretch>
          </p:blipFill>
          <p:spPr>
            <a:xfrm>
              <a:off x="4572397" y="5719366"/>
              <a:ext cx="433083" cy="83729"/>
            </a:xfrm>
            <a:prstGeom prst="rect">
              <a:avLst/>
            </a:prstGeom>
          </p:spPr>
        </p:pic>
        <p:pic>
          <p:nvPicPr>
            <p:cNvPr id="329" name="Picture 328">
              <a:extLst>
                <a:ext uri="{FF2B5EF4-FFF2-40B4-BE49-F238E27FC236}">
                  <a16:creationId xmlns:a16="http://schemas.microsoft.com/office/drawing/2014/main" id="{0BE21278-25CA-431C-8136-10B5D8E9D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4399403" y="5827245"/>
              <a:ext cx="281318" cy="148571"/>
            </a:xfrm>
            <a:prstGeom prst="rect">
              <a:avLst/>
            </a:prstGeom>
          </p:spPr>
        </p:pic>
        <p:pic>
          <p:nvPicPr>
            <p:cNvPr id="330" name="Picture 12" descr="Lo studio legale NCTM entra nel progetto AdLab LUISS | Luiss">
              <a:extLst>
                <a:ext uri="{FF2B5EF4-FFF2-40B4-BE49-F238E27FC236}">
                  <a16:creationId xmlns:a16="http://schemas.microsoft.com/office/drawing/2014/main" id="{C238A4A9-A0B7-4162-B4E7-98B91E1BB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750" y="5683408"/>
              <a:ext cx="319120" cy="148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1" name="Picture 330">
              <a:extLst>
                <a:ext uri="{FF2B5EF4-FFF2-40B4-BE49-F238E27FC236}">
                  <a16:creationId xmlns:a16="http://schemas.microsoft.com/office/drawing/2014/main" id="{7278F25F-F4E1-4671-B23C-08A0345E9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/>
            <a:stretch>
              <a:fillRect/>
            </a:stretch>
          </p:blipFill>
          <p:spPr>
            <a:xfrm>
              <a:off x="4092792" y="5834062"/>
              <a:ext cx="277569" cy="125077"/>
            </a:xfrm>
            <a:prstGeom prst="rect">
              <a:avLst/>
            </a:prstGeom>
          </p:spPr>
        </p:pic>
        <p:pic>
          <p:nvPicPr>
            <p:cNvPr id="332" name="Picture 331">
              <a:extLst>
                <a:ext uri="{FF2B5EF4-FFF2-40B4-BE49-F238E27FC236}">
                  <a16:creationId xmlns:a16="http://schemas.microsoft.com/office/drawing/2014/main" id="{7DEDBD93-BF54-473B-B551-059649A57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/>
            <a:stretch>
              <a:fillRect/>
            </a:stretch>
          </p:blipFill>
          <p:spPr>
            <a:xfrm>
              <a:off x="4745228" y="5826218"/>
              <a:ext cx="346245" cy="11234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23FDB5-8495-0F47-1396-0A1EBBE6A784}"/>
              </a:ext>
            </a:extLst>
          </p:cNvPr>
          <p:cNvGrpSpPr/>
          <p:nvPr/>
        </p:nvGrpSpPr>
        <p:grpSpPr>
          <a:xfrm>
            <a:off x="1599895" y="4526601"/>
            <a:ext cx="1156821" cy="1653468"/>
            <a:chOff x="395353" y="4526601"/>
            <a:chExt cx="1156821" cy="1653468"/>
          </a:xfrm>
        </p:grpSpPr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767C9D42-8AD5-4E00-91E6-DEC270FEBCD2}"/>
                </a:ext>
              </a:extLst>
            </p:cNvPr>
            <p:cNvSpPr txBox="1"/>
            <p:nvPr/>
          </p:nvSpPr>
          <p:spPr>
            <a:xfrm>
              <a:off x="405104" y="5692117"/>
              <a:ext cx="11470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" b="1">
                  <a:solidFill>
                    <a:schemeClr val="bg2">
                      <a:lumMod val="75000"/>
                    </a:schemeClr>
                  </a:solidFill>
                </a:rPr>
                <a:t>Studio Stangalino</a:t>
              </a:r>
            </a:p>
            <a:p>
              <a:pPr algn="ctr"/>
              <a:r>
                <a:rPr lang="it-IT" sz="600">
                  <a:solidFill>
                    <a:schemeClr val="bg2">
                      <a:lumMod val="75000"/>
                    </a:schemeClr>
                  </a:solidFill>
                </a:rPr>
                <a:t>Dottore Commercialista</a:t>
              </a:r>
            </a:p>
          </p:txBody>
        </p:sp>
        <p:sp>
          <p:nvSpPr>
            <p:cNvPr id="954" name="Rettangolo 36">
              <a:extLst>
                <a:ext uri="{FF2B5EF4-FFF2-40B4-BE49-F238E27FC236}">
                  <a16:creationId xmlns:a16="http://schemas.microsoft.com/office/drawing/2014/main" id="{47FBFCEE-386C-48EE-8B86-15C721EEED3E}"/>
                </a:ext>
              </a:extLst>
            </p:cNvPr>
            <p:cNvSpPr/>
            <p:nvPr/>
          </p:nvSpPr>
          <p:spPr>
            <a:xfrm>
              <a:off x="395353" y="4526601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55" name="Straight Connector 954">
              <a:extLst>
                <a:ext uri="{FF2B5EF4-FFF2-40B4-BE49-F238E27FC236}">
                  <a16:creationId xmlns:a16="http://schemas.microsoft.com/office/drawing/2014/main" id="{AB48412B-F94D-4E41-B038-5E26FF52BD6F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7" y="47201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7" name="Picture 956">
              <a:extLst>
                <a:ext uri="{FF2B5EF4-FFF2-40B4-BE49-F238E27FC236}">
                  <a16:creationId xmlns:a16="http://schemas.microsoft.com/office/drawing/2014/main" id="{5BD7906C-6FB4-4313-9D61-61B690E2C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875" y="452660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58" name="CasellaDiTesto 33">
              <a:extLst>
                <a:ext uri="{FF2B5EF4-FFF2-40B4-BE49-F238E27FC236}">
                  <a16:creationId xmlns:a16="http://schemas.microsoft.com/office/drawing/2014/main" id="{90A06884-7988-42FA-A5F1-7A565CB489FF}"/>
                </a:ext>
              </a:extLst>
            </p:cNvPr>
            <p:cNvSpPr txBox="1"/>
            <p:nvPr/>
          </p:nvSpPr>
          <p:spPr>
            <a:xfrm>
              <a:off x="406206" y="497661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strategic assets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IBT Lighting S.p.A.</a:t>
              </a:r>
            </a:p>
          </p:txBody>
        </p:sp>
        <p:sp>
          <p:nvSpPr>
            <p:cNvPr id="959" name="CasellaDiTesto 33">
              <a:extLst>
                <a:ext uri="{FF2B5EF4-FFF2-40B4-BE49-F238E27FC236}">
                  <a16:creationId xmlns:a16="http://schemas.microsoft.com/office/drawing/2014/main" id="{F90B9F25-057D-4C6A-8F04-7F6016236327}"/>
                </a:ext>
              </a:extLst>
            </p:cNvPr>
            <p:cNvSpPr txBox="1"/>
            <p:nvPr/>
          </p:nvSpPr>
          <p:spPr>
            <a:xfrm>
              <a:off x="406206" y="541084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Artificial illumination innovative solutions</a:t>
              </a:r>
            </a:p>
          </p:txBody>
        </p:sp>
        <p:sp>
          <p:nvSpPr>
            <p:cNvPr id="961" name="CasellaDiTesto 33">
              <a:extLst>
                <a:ext uri="{FF2B5EF4-FFF2-40B4-BE49-F238E27FC236}">
                  <a16:creationId xmlns:a16="http://schemas.microsoft.com/office/drawing/2014/main" id="{7A345892-030A-48F6-AEB4-22004170A81D}"/>
                </a:ext>
              </a:extLst>
            </p:cNvPr>
            <p:cNvSpPr txBox="1"/>
            <p:nvPr/>
          </p:nvSpPr>
          <p:spPr>
            <a:xfrm>
              <a:off x="406206" y="561590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E955A459-22ED-486B-A46F-CFC97812A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/>
            <a:stretch>
              <a:fillRect/>
            </a:stretch>
          </p:blipFill>
          <p:spPr>
            <a:xfrm>
              <a:off x="786536" y="5084389"/>
              <a:ext cx="365552" cy="365552"/>
            </a:xfrm>
            <a:prstGeom prst="rect">
              <a:avLst/>
            </a:prstGeom>
          </p:spPr>
        </p:pic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3DB02A05-C8CF-4FBF-A69D-6F16EB0E8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/>
            <a:stretch>
              <a:fillRect/>
            </a:stretch>
          </p:blipFill>
          <p:spPr>
            <a:xfrm>
              <a:off x="662489" y="4777570"/>
              <a:ext cx="632301" cy="132370"/>
            </a:xfrm>
            <a:prstGeom prst="rect">
              <a:avLst/>
            </a:prstGeom>
          </p:spPr>
        </p:pic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38F8D57-559A-8AF8-439C-763C62512570}"/>
                </a:ext>
              </a:extLst>
            </p:cNvPr>
            <p:cNvCxnSpPr>
              <a:cxnSpLocks/>
            </p:cNvCxnSpPr>
            <p:nvPr/>
          </p:nvCxnSpPr>
          <p:spPr>
            <a:xfrm>
              <a:off x="439902" y="5974202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CasellaDiTesto 33">
              <a:extLst>
                <a:ext uri="{FF2B5EF4-FFF2-40B4-BE49-F238E27FC236}">
                  <a16:creationId xmlns:a16="http://schemas.microsoft.com/office/drawing/2014/main" id="{11567493-EDA3-2D4C-419D-3D08BA7BFBFC}"/>
                </a:ext>
              </a:extLst>
            </p:cNvPr>
            <p:cNvSpPr txBox="1"/>
            <p:nvPr/>
          </p:nvSpPr>
          <p:spPr>
            <a:xfrm>
              <a:off x="406696" y="5984856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March 2015</a:t>
              </a:r>
            </a:p>
          </p:txBody>
        </p:sp>
        <p:sp>
          <p:nvSpPr>
            <p:cNvPr id="391" name="CasellaDiTesto 33">
              <a:extLst>
                <a:ext uri="{FF2B5EF4-FFF2-40B4-BE49-F238E27FC236}">
                  <a16:creationId xmlns:a16="http://schemas.microsoft.com/office/drawing/2014/main" id="{1933FDCA-37FB-FB92-30AD-6B252177F8DC}"/>
                </a:ext>
              </a:extLst>
            </p:cNvPr>
            <p:cNvSpPr txBox="1"/>
            <p:nvPr/>
          </p:nvSpPr>
          <p:spPr>
            <a:xfrm>
              <a:off x="406696" y="6077254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Buy-side Advisor</a:t>
              </a:r>
            </a:p>
          </p:txBody>
        </p:sp>
      </p:grpSp>
      <p:grpSp>
        <p:nvGrpSpPr>
          <p:cNvPr id="929" name="Group 928">
            <a:extLst>
              <a:ext uri="{FF2B5EF4-FFF2-40B4-BE49-F238E27FC236}">
                <a16:creationId xmlns:a16="http://schemas.microsoft.com/office/drawing/2014/main" id="{B1696267-6ECB-A7B8-C928-C6AFE152B1A0}"/>
              </a:ext>
            </a:extLst>
          </p:cNvPr>
          <p:cNvGrpSpPr/>
          <p:nvPr/>
        </p:nvGrpSpPr>
        <p:grpSpPr>
          <a:xfrm>
            <a:off x="395353" y="992826"/>
            <a:ext cx="1147070" cy="1685711"/>
            <a:chOff x="6401305" y="4526601"/>
            <a:chExt cx="1147070" cy="1685711"/>
          </a:xfrm>
        </p:grpSpPr>
        <p:sp>
          <p:nvSpPr>
            <p:cNvPr id="956" name="Rettangolo 36">
              <a:extLst>
                <a:ext uri="{FF2B5EF4-FFF2-40B4-BE49-F238E27FC236}">
                  <a16:creationId xmlns:a16="http://schemas.microsoft.com/office/drawing/2014/main" id="{7E7CE935-CE04-E870-B611-0D5CAE5AA04D}"/>
                </a:ext>
              </a:extLst>
            </p:cNvPr>
            <p:cNvSpPr/>
            <p:nvPr/>
          </p:nvSpPr>
          <p:spPr>
            <a:xfrm>
              <a:off x="6401305" y="4526601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2CD9B58-638F-7DC8-BE77-77A32DE63C63}"/>
                </a:ext>
              </a:extLst>
            </p:cNvPr>
            <p:cNvCxnSpPr>
              <a:cxnSpLocks/>
            </p:cNvCxnSpPr>
            <p:nvPr/>
          </p:nvCxnSpPr>
          <p:spPr>
            <a:xfrm>
              <a:off x="6451833" y="47201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5DA3AB3-515F-0CCE-376C-401C6F9A4005}"/>
                </a:ext>
              </a:extLst>
            </p:cNvPr>
            <p:cNvCxnSpPr>
              <a:cxnSpLocks/>
            </p:cNvCxnSpPr>
            <p:nvPr/>
          </p:nvCxnSpPr>
          <p:spPr>
            <a:xfrm>
              <a:off x="6451833" y="5975816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34E685-6818-812F-97C4-FE845D221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9011" y="452660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37" name="CasellaDiTesto 33">
              <a:extLst>
                <a:ext uri="{FF2B5EF4-FFF2-40B4-BE49-F238E27FC236}">
                  <a16:creationId xmlns:a16="http://schemas.microsoft.com/office/drawing/2014/main" id="{2B234EEA-FA68-7367-6505-A0F4B33CFF93}"/>
                </a:ext>
              </a:extLst>
            </p:cNvPr>
            <p:cNvSpPr txBox="1"/>
            <p:nvPr/>
          </p:nvSpPr>
          <p:spPr>
            <a:xfrm>
              <a:off x="6410342" y="497661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Control Service </a:t>
              </a:r>
              <a:r>
                <a:rPr lang="en-US" sz="700" b="1" err="1"/>
                <a:t>S.r.l</a:t>
              </a:r>
              <a:r>
                <a:rPr lang="en-US" sz="700" b="1"/>
                <a:t>. </a:t>
              </a:r>
            </a:p>
          </p:txBody>
        </p:sp>
        <p:sp>
          <p:nvSpPr>
            <p:cNvPr id="38" name="CasellaDiTesto 33">
              <a:extLst>
                <a:ext uri="{FF2B5EF4-FFF2-40B4-BE49-F238E27FC236}">
                  <a16:creationId xmlns:a16="http://schemas.microsoft.com/office/drawing/2014/main" id="{AF539820-5E34-1364-A65C-AA7A9DAFF8FB}"/>
                </a:ext>
              </a:extLst>
            </p:cNvPr>
            <p:cNvSpPr txBox="1"/>
            <p:nvPr/>
          </p:nvSpPr>
          <p:spPr>
            <a:xfrm>
              <a:off x="6410342" y="541084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Providing global assistance services for automation systems used for environmental analysis and processing</a:t>
              </a:r>
            </a:p>
          </p:txBody>
        </p:sp>
        <p:sp>
          <p:nvSpPr>
            <p:cNvPr id="39" name="CasellaDiTesto 33">
              <a:extLst>
                <a:ext uri="{FF2B5EF4-FFF2-40B4-BE49-F238E27FC236}">
                  <a16:creationId xmlns:a16="http://schemas.microsoft.com/office/drawing/2014/main" id="{04A0B94F-2C9A-255F-4163-43FBE3F20ADE}"/>
                </a:ext>
              </a:extLst>
            </p:cNvPr>
            <p:cNvSpPr txBox="1"/>
            <p:nvPr/>
          </p:nvSpPr>
          <p:spPr>
            <a:xfrm>
              <a:off x="6410342" y="599527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2018</a:t>
              </a:r>
            </a:p>
          </p:txBody>
        </p:sp>
        <p:sp>
          <p:nvSpPr>
            <p:cNvPr id="40" name="CasellaDiTesto 33">
              <a:extLst>
                <a:ext uri="{FF2B5EF4-FFF2-40B4-BE49-F238E27FC236}">
                  <a16:creationId xmlns:a16="http://schemas.microsoft.com/office/drawing/2014/main" id="{41D1B0B9-F7E4-69A8-3679-62CFA5FB31B1}"/>
                </a:ext>
              </a:extLst>
            </p:cNvPr>
            <p:cNvSpPr txBox="1"/>
            <p:nvPr/>
          </p:nvSpPr>
          <p:spPr>
            <a:xfrm>
              <a:off x="6410342" y="561590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41" name="CasellaDiTesto 33">
              <a:extLst>
                <a:ext uri="{FF2B5EF4-FFF2-40B4-BE49-F238E27FC236}">
                  <a16:creationId xmlns:a16="http://schemas.microsoft.com/office/drawing/2014/main" id="{F49A3189-8CD0-8C4D-998E-C7142D780A5D}"/>
                </a:ext>
              </a:extLst>
            </p:cNvPr>
            <p:cNvSpPr txBox="1"/>
            <p:nvPr/>
          </p:nvSpPr>
          <p:spPr>
            <a:xfrm>
              <a:off x="6410342" y="608767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Buy-side Advisor</a:t>
              </a:r>
            </a:p>
          </p:txBody>
        </p:sp>
        <p:pic>
          <p:nvPicPr>
            <p:cNvPr id="42" name="Picture 2" descr="Zulli Tabanelli e Associati Company Profile: Service Breakdown &amp;amp; Team |  PitchBook">
              <a:extLst>
                <a:ext uri="{FF2B5EF4-FFF2-40B4-BE49-F238E27FC236}">
                  <a16:creationId xmlns:a16="http://schemas.microsoft.com/office/drawing/2014/main" id="{51DE4BEC-9648-DF7A-D7E2-C45D950CA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380" y="5477853"/>
              <a:ext cx="734459" cy="734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omepage - S. T. e A. s.r.l. Servizi Tecnici e Applicazioni">
              <a:extLst>
                <a:ext uri="{FF2B5EF4-FFF2-40B4-BE49-F238E27FC236}">
                  <a16:creationId xmlns:a16="http://schemas.microsoft.com/office/drawing/2014/main" id="{A578A7B5-10FD-AC4C-2E98-100CFC94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202" y="4771261"/>
              <a:ext cx="412263" cy="142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D158139-1046-1258-C3FF-14B8C8CC5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>
              <a:off x="6523805" y="5152572"/>
              <a:ext cx="862296" cy="152426"/>
            </a:xfrm>
            <a:prstGeom prst="rect">
              <a:avLst/>
            </a:prstGeom>
          </p:spPr>
        </p:pic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3525AF79-3AA2-153C-83E4-2EA206A31E6B}"/>
              </a:ext>
            </a:extLst>
          </p:cNvPr>
          <p:cNvGrpSpPr/>
          <p:nvPr/>
        </p:nvGrpSpPr>
        <p:grpSpPr>
          <a:xfrm>
            <a:off x="1595295" y="992826"/>
            <a:ext cx="1147070" cy="1653468"/>
            <a:chOff x="7601537" y="4526601"/>
            <a:chExt cx="1147070" cy="1653468"/>
          </a:xfrm>
        </p:grpSpPr>
        <p:sp>
          <p:nvSpPr>
            <p:cNvPr id="931" name="Rettangolo 36">
              <a:extLst>
                <a:ext uri="{FF2B5EF4-FFF2-40B4-BE49-F238E27FC236}">
                  <a16:creationId xmlns:a16="http://schemas.microsoft.com/office/drawing/2014/main" id="{102FB51B-4359-9A4E-0091-615A39BC56A2}"/>
                </a:ext>
              </a:extLst>
            </p:cNvPr>
            <p:cNvSpPr/>
            <p:nvPr/>
          </p:nvSpPr>
          <p:spPr>
            <a:xfrm>
              <a:off x="7601537" y="4526601"/>
              <a:ext cx="1147070" cy="1653468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932" name="Straight Connector 931">
              <a:extLst>
                <a:ext uri="{FF2B5EF4-FFF2-40B4-BE49-F238E27FC236}">
                  <a16:creationId xmlns:a16="http://schemas.microsoft.com/office/drawing/2014/main" id="{D7B35F82-0C9B-475E-89DE-645EF982DCF9}"/>
                </a:ext>
              </a:extLst>
            </p:cNvPr>
            <p:cNvCxnSpPr>
              <a:cxnSpLocks/>
            </p:cNvCxnSpPr>
            <p:nvPr/>
          </p:nvCxnSpPr>
          <p:spPr>
            <a:xfrm>
              <a:off x="7652065" y="4720159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3" name="Straight Connector 932">
              <a:extLst>
                <a:ext uri="{FF2B5EF4-FFF2-40B4-BE49-F238E27FC236}">
                  <a16:creationId xmlns:a16="http://schemas.microsoft.com/office/drawing/2014/main" id="{9AC2FACD-8042-2767-C890-CFD5BC13F52D}"/>
                </a:ext>
              </a:extLst>
            </p:cNvPr>
            <p:cNvCxnSpPr>
              <a:cxnSpLocks/>
            </p:cNvCxnSpPr>
            <p:nvPr/>
          </p:nvCxnSpPr>
          <p:spPr>
            <a:xfrm>
              <a:off x="7652065" y="5975816"/>
              <a:ext cx="104279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4" name="Picture 933">
              <a:extLst>
                <a:ext uri="{FF2B5EF4-FFF2-40B4-BE49-F238E27FC236}">
                  <a16:creationId xmlns:a16="http://schemas.microsoft.com/office/drawing/2014/main" id="{45306A7E-ECE6-5365-C6B6-C778F2765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9243" y="4526601"/>
              <a:ext cx="188434" cy="185041"/>
            </a:xfrm>
            <a:prstGeom prst="rect">
              <a:avLst/>
            </a:prstGeom>
            <a:noFill/>
          </p:spPr>
        </p:pic>
        <p:sp>
          <p:nvSpPr>
            <p:cNvPr id="935" name="CasellaDiTesto 33">
              <a:extLst>
                <a:ext uri="{FF2B5EF4-FFF2-40B4-BE49-F238E27FC236}">
                  <a16:creationId xmlns:a16="http://schemas.microsoft.com/office/drawing/2014/main" id="{33BFD6D0-E963-81CC-ED14-F5DE79F77902}"/>
                </a:ext>
              </a:extLst>
            </p:cNvPr>
            <p:cNvSpPr txBox="1"/>
            <p:nvPr/>
          </p:nvSpPr>
          <p:spPr>
            <a:xfrm>
              <a:off x="7610574" y="497661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700" b="1"/>
                <a:t>Acquired 100%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700" b="1"/>
                <a:t>ENSCO 1053 Ltd. </a:t>
              </a:r>
            </a:p>
          </p:txBody>
        </p:sp>
        <p:sp>
          <p:nvSpPr>
            <p:cNvPr id="936" name="CasellaDiTesto 33">
              <a:extLst>
                <a:ext uri="{FF2B5EF4-FFF2-40B4-BE49-F238E27FC236}">
                  <a16:creationId xmlns:a16="http://schemas.microsoft.com/office/drawing/2014/main" id="{42CF31F6-81A6-0938-9224-E8EC94E23B8F}"/>
                </a:ext>
              </a:extLst>
            </p:cNvPr>
            <p:cNvSpPr txBox="1"/>
            <p:nvPr/>
          </p:nvSpPr>
          <p:spPr>
            <a:xfrm>
              <a:off x="7610574" y="5410848"/>
              <a:ext cx="1125772" cy="923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b="1" i="1"/>
                <a:t>Mechanical Machining for Brake system components </a:t>
              </a:r>
            </a:p>
          </p:txBody>
        </p:sp>
        <p:sp>
          <p:nvSpPr>
            <p:cNvPr id="937" name="CasellaDiTesto 33">
              <a:extLst>
                <a:ext uri="{FF2B5EF4-FFF2-40B4-BE49-F238E27FC236}">
                  <a16:creationId xmlns:a16="http://schemas.microsoft.com/office/drawing/2014/main" id="{1007714A-CD06-7DD9-BF64-72AC4E2EAEF4}"/>
                </a:ext>
              </a:extLst>
            </p:cNvPr>
            <p:cNvSpPr txBox="1"/>
            <p:nvPr/>
          </p:nvSpPr>
          <p:spPr>
            <a:xfrm>
              <a:off x="7610574" y="599527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/>
                <a:t>July 2018</a:t>
              </a:r>
            </a:p>
          </p:txBody>
        </p:sp>
        <p:sp>
          <p:nvSpPr>
            <p:cNvPr id="938" name="CasellaDiTesto 33">
              <a:extLst>
                <a:ext uri="{FF2B5EF4-FFF2-40B4-BE49-F238E27FC236}">
                  <a16:creationId xmlns:a16="http://schemas.microsoft.com/office/drawing/2014/main" id="{AF4A6D43-754E-11D4-1840-BFB8C901A31D}"/>
                </a:ext>
              </a:extLst>
            </p:cNvPr>
            <p:cNvSpPr txBox="1"/>
            <p:nvPr/>
          </p:nvSpPr>
          <p:spPr>
            <a:xfrm>
              <a:off x="7610574" y="5615903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500" i="1"/>
                <a:t>Complementary advisors:</a:t>
              </a:r>
            </a:p>
          </p:txBody>
        </p:sp>
        <p:sp>
          <p:nvSpPr>
            <p:cNvPr id="939" name="CasellaDiTesto 33">
              <a:extLst>
                <a:ext uri="{FF2B5EF4-FFF2-40B4-BE49-F238E27FC236}">
                  <a16:creationId xmlns:a16="http://schemas.microsoft.com/office/drawing/2014/main" id="{51A62AB9-B76C-A35D-EE4C-AF37FE8B975A}"/>
                </a:ext>
              </a:extLst>
            </p:cNvPr>
            <p:cNvSpPr txBox="1"/>
            <p:nvPr/>
          </p:nvSpPr>
          <p:spPr>
            <a:xfrm>
              <a:off x="7610574" y="6087671"/>
              <a:ext cx="1125772" cy="92398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i="1" dirty="0"/>
                <a:t>Buy-side Advisor</a:t>
              </a:r>
            </a:p>
          </p:txBody>
        </p:sp>
        <p:pic>
          <p:nvPicPr>
            <p:cNvPr id="940" name="Picture 2" descr="Marval - Lavorazioni Meccaniche - Mechanical machinings">
              <a:extLst>
                <a:ext uri="{FF2B5EF4-FFF2-40B4-BE49-F238E27FC236}">
                  <a16:creationId xmlns:a16="http://schemas.microsoft.com/office/drawing/2014/main" id="{3033A494-61C4-58AA-C3E4-C3EF91C2F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726" y="4741972"/>
              <a:ext cx="453986" cy="166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1" name="Picture 4" descr="Gateley makes first acquisition since float | Midlands Deals News | Insider  Media">
              <a:extLst>
                <a:ext uri="{FF2B5EF4-FFF2-40B4-BE49-F238E27FC236}">
                  <a16:creationId xmlns:a16="http://schemas.microsoft.com/office/drawing/2014/main" id="{1D049E1E-1C8B-015F-391A-965E21585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217" y="5734758"/>
              <a:ext cx="393712" cy="8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2" name="Picture 6" descr="Pavesio e Associati | LinkedIn">
              <a:extLst>
                <a:ext uri="{FF2B5EF4-FFF2-40B4-BE49-F238E27FC236}">
                  <a16:creationId xmlns:a16="http://schemas.microsoft.com/office/drawing/2014/main" id="{0E9F85D1-B640-9035-670B-B2809A9DD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40" b="45266"/>
            <a:stretch/>
          </p:blipFill>
          <p:spPr bwMode="auto">
            <a:xfrm>
              <a:off x="8195828" y="5731691"/>
              <a:ext cx="501645" cy="89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3" name="Picture 942">
              <a:extLst>
                <a:ext uri="{FF2B5EF4-FFF2-40B4-BE49-F238E27FC236}">
                  <a16:creationId xmlns:a16="http://schemas.microsoft.com/office/drawing/2014/main" id="{19F2B6CE-9BFC-1854-C517-A812A543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/>
            <a:stretch>
              <a:fillRect/>
            </a:stretch>
          </p:blipFill>
          <p:spPr>
            <a:xfrm>
              <a:off x="8061670" y="5832202"/>
              <a:ext cx="254972" cy="130522"/>
            </a:xfrm>
            <a:prstGeom prst="rect">
              <a:avLst/>
            </a:prstGeom>
          </p:spPr>
        </p:pic>
        <p:pic>
          <p:nvPicPr>
            <p:cNvPr id="953" name="Picture 952">
              <a:extLst>
                <a:ext uri="{FF2B5EF4-FFF2-40B4-BE49-F238E27FC236}">
                  <a16:creationId xmlns:a16="http://schemas.microsoft.com/office/drawing/2014/main" id="{566897DE-B277-40CA-9FF3-B7E5F21BD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/>
            <a:stretch>
              <a:fillRect/>
            </a:stretch>
          </p:blipFill>
          <p:spPr>
            <a:xfrm>
              <a:off x="7767450" y="5140577"/>
              <a:ext cx="769276" cy="193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945203"/>
      </p:ext>
    </p:extLst>
  </p:cSld>
  <p:clrMapOvr>
    <a:masterClrMapping/>
  </p:clrMapOvr>
  <p:transition advClick="0" advTm="8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54">
            <a:extLst>
              <a:ext uri="{FF2B5EF4-FFF2-40B4-BE49-F238E27FC236}">
                <a16:creationId xmlns:a16="http://schemas.microsoft.com/office/drawing/2014/main" id="{C1A4185C-0A42-504C-98E1-D37042B18582}"/>
              </a:ext>
            </a:extLst>
          </p:cNvPr>
          <p:cNvSpPr/>
          <p:nvPr/>
        </p:nvSpPr>
        <p:spPr bwMode="auto">
          <a:xfrm>
            <a:off x="379996" y="935837"/>
            <a:ext cx="8375621" cy="212400"/>
          </a:xfrm>
          <a:prstGeom prst="rect">
            <a:avLst/>
          </a:prstGeom>
          <a:solidFill>
            <a:srgbClr val="1F4C4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1400" i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Focus sulle ultime operazioni di Arkios Italy nell’ECM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0D297821-E4CC-B144-A315-7337CDD39190}"/>
              </a:ext>
            </a:extLst>
          </p:cNvPr>
          <p:cNvSpPr txBox="1">
            <a:spLocks/>
          </p:cNvSpPr>
          <p:nvPr/>
        </p:nvSpPr>
        <p:spPr>
          <a:xfrm>
            <a:off x="8359917" y="6416508"/>
            <a:ext cx="477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7FA093-08D2-4C92-9244-133F8DBF1981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24B64E5-D682-424F-AE58-5E5B3E13C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0" y="285727"/>
            <a:ext cx="82809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92075" bIns="46038" anchor="b"/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4C4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Track Record in ECM </a:t>
            </a:r>
            <a:r>
              <a:rPr lang="it-IT" sz="1600" b="0" dirty="0">
                <a:solidFill>
                  <a:srgbClr val="004C4C"/>
                </a:solidFill>
              </a:rPr>
              <a:t>– </a:t>
            </a:r>
            <a:r>
              <a:rPr lang="it-IT" sz="1400" b="0" i="1" dirty="0">
                <a:solidFill>
                  <a:srgbClr val="004C4C"/>
                </a:solidFill>
              </a:rPr>
              <a:t>2019/2022</a:t>
            </a:r>
            <a:endParaRPr lang="it-IT" sz="1600" b="0" i="1" dirty="0">
              <a:solidFill>
                <a:srgbClr val="004C4C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32A7E4-5FE1-C49C-36E5-8814D02FFA30}"/>
              </a:ext>
            </a:extLst>
          </p:cNvPr>
          <p:cNvGrpSpPr/>
          <p:nvPr/>
        </p:nvGrpSpPr>
        <p:grpSpPr>
          <a:xfrm>
            <a:off x="2606469" y="2176787"/>
            <a:ext cx="1679426" cy="3530655"/>
            <a:chOff x="2606469" y="2167734"/>
            <a:chExt cx="1679426" cy="3530655"/>
          </a:xfrm>
        </p:grpSpPr>
        <p:sp>
          <p:nvSpPr>
            <p:cNvPr id="21" name="Rettangolo 36">
              <a:extLst>
                <a:ext uri="{FF2B5EF4-FFF2-40B4-BE49-F238E27FC236}">
                  <a16:creationId xmlns:a16="http://schemas.microsoft.com/office/drawing/2014/main" id="{81B39526-FC14-4BC5-8AFE-73713E4265AD}"/>
                </a:ext>
              </a:extLst>
            </p:cNvPr>
            <p:cNvSpPr/>
            <p:nvPr/>
          </p:nvSpPr>
          <p:spPr>
            <a:xfrm>
              <a:off x="2606469" y="2167734"/>
              <a:ext cx="1679426" cy="2326383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B7BE117-26B6-48CE-9E1D-057357E92169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07" y="2488168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71FDC2-DE4E-4636-9A40-0D7EF72CA722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07" y="4159449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54DC1A-FB61-4BF9-A1DF-5F2FCB13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8239" y="2230543"/>
              <a:ext cx="275887" cy="246290"/>
            </a:xfrm>
            <a:prstGeom prst="rect">
              <a:avLst/>
            </a:prstGeom>
            <a:noFill/>
          </p:spPr>
        </p:pic>
        <p:sp>
          <p:nvSpPr>
            <p:cNvPr id="26" name="CasellaDiTesto 33">
              <a:extLst>
                <a:ext uri="{FF2B5EF4-FFF2-40B4-BE49-F238E27FC236}">
                  <a16:creationId xmlns:a16="http://schemas.microsoft.com/office/drawing/2014/main" id="{9D976B36-6DF3-4562-802F-438B4CDA2C59}"/>
                </a:ext>
              </a:extLst>
            </p:cNvPr>
            <p:cNvSpPr txBox="1"/>
            <p:nvPr/>
          </p:nvSpPr>
          <p:spPr>
            <a:xfrm>
              <a:off x="2622060" y="3358288"/>
              <a:ext cx="1648243" cy="122982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 anchorCtr="0">
              <a:noAutofit/>
            </a:bodyPr>
            <a:lstStyle/>
            <a:p>
              <a:pPr algn="ctr"/>
              <a:r>
                <a:rPr lang="en-US" sz="800" i="1" dirty="0"/>
                <a:t>Italy's leading hotel chain in vacations for families </a:t>
              </a:r>
            </a:p>
          </p:txBody>
        </p:sp>
        <p:sp>
          <p:nvSpPr>
            <p:cNvPr id="27" name="CasellaDiTesto 33">
              <a:extLst>
                <a:ext uri="{FF2B5EF4-FFF2-40B4-BE49-F238E27FC236}">
                  <a16:creationId xmlns:a16="http://schemas.microsoft.com/office/drawing/2014/main" id="{50A20E72-AD97-46A8-A78D-2DA26C9E61BC}"/>
                </a:ext>
              </a:extLst>
            </p:cNvPr>
            <p:cNvSpPr txBox="1"/>
            <p:nvPr/>
          </p:nvSpPr>
          <p:spPr>
            <a:xfrm>
              <a:off x="2622060" y="4194871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August 2020</a:t>
              </a:r>
            </a:p>
          </p:txBody>
        </p:sp>
        <p:sp>
          <p:nvSpPr>
            <p:cNvPr id="28" name="CasellaDiTesto 33">
              <a:extLst>
                <a:ext uri="{FF2B5EF4-FFF2-40B4-BE49-F238E27FC236}">
                  <a16:creationId xmlns:a16="http://schemas.microsoft.com/office/drawing/2014/main" id="{4D4345A5-031B-4414-8773-BDF1945D575F}"/>
                </a:ext>
              </a:extLst>
            </p:cNvPr>
            <p:cNvSpPr txBox="1"/>
            <p:nvPr/>
          </p:nvSpPr>
          <p:spPr>
            <a:xfrm>
              <a:off x="2622060" y="3632169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Initial Public Offering</a:t>
              </a:r>
            </a:p>
          </p:txBody>
        </p:sp>
        <p:sp>
          <p:nvSpPr>
            <p:cNvPr id="37" name="CasellaDiTesto 33">
              <a:extLst>
                <a:ext uri="{FF2B5EF4-FFF2-40B4-BE49-F238E27FC236}">
                  <a16:creationId xmlns:a16="http://schemas.microsoft.com/office/drawing/2014/main" id="{09DC0867-0229-4657-8EB5-2693E800006B}"/>
                </a:ext>
              </a:extLst>
            </p:cNvPr>
            <p:cNvSpPr txBox="1"/>
            <p:nvPr/>
          </p:nvSpPr>
          <p:spPr>
            <a:xfrm>
              <a:off x="2622060" y="4352777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Financial Advisor</a:t>
              </a:r>
            </a:p>
          </p:txBody>
        </p:sp>
        <p:pic>
          <p:nvPicPr>
            <p:cNvPr id="39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799ECC69-ACAC-4A38-896E-639B30588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009" y="3807680"/>
              <a:ext cx="818755" cy="30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ttangolo 21">
              <a:extLst>
                <a:ext uri="{FF2B5EF4-FFF2-40B4-BE49-F238E27FC236}">
                  <a16:creationId xmlns:a16="http://schemas.microsoft.com/office/drawing/2014/main" id="{492FE590-9B8A-42EC-AA3F-A7438F3CDA13}"/>
                </a:ext>
              </a:extLst>
            </p:cNvPr>
            <p:cNvSpPr/>
            <p:nvPr/>
          </p:nvSpPr>
          <p:spPr bwMode="auto">
            <a:xfrm>
              <a:off x="2606469" y="4611598"/>
              <a:ext cx="1679426" cy="10867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36000" tIns="46800" rIns="36000" bIns="468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r>
                <a:rPr lang="it-IT" sz="900" err="1">
                  <a:solidFill>
                    <a:srgbClr val="3A3A3A"/>
                  </a:solidFill>
                  <a:latin typeface="Calibri" panose="020F0502020204030204" pitchFamily="34" charset="0"/>
                </a:rPr>
                <a:t>Fabilia</a:t>
              </a:r>
              <a:r>
                <a:rPr lang="it-IT" sz="900">
                  <a:solidFill>
                    <a:srgbClr val="3A3A3A"/>
                  </a:solidFill>
                  <a:latin typeface="Calibri" panose="020F0502020204030204" pitchFamily="34" charset="0"/>
                </a:rPr>
                <a:t> Group, catena alberghiera leader in Italia nelle vacanze per famiglie con bambini, si è quotata con successo sul sistema AIM, gestito da Borsa Italiana</a:t>
              </a:r>
              <a:endParaRPr lang="it-IT" altLang="it-IT" sz="900">
                <a:solidFill>
                  <a:srgbClr val="3A3A3A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9" name="Picture 2" descr="01. Dati della richiesta 02. Dati anagrafici 03. Riepilogo della richiesta  Richiedi informazioni per il tuo soggiorno Non impegnativa ai fini della  prenotazione Arrivo Partenza Seleziona le strutture fabilia® Family hotel  Cesenatico, Cesenatico fabilia® Family ...">
              <a:extLst>
                <a:ext uri="{FF2B5EF4-FFF2-40B4-BE49-F238E27FC236}">
                  <a16:creationId xmlns:a16="http://schemas.microsoft.com/office/drawing/2014/main" id="{ED6812B3-2629-46CE-ABCD-4EB441402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486" y="2628972"/>
              <a:ext cx="1021185" cy="49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AA88082-7675-6F68-ABF5-D757E4383843}"/>
              </a:ext>
            </a:extLst>
          </p:cNvPr>
          <p:cNvGrpSpPr/>
          <p:nvPr/>
        </p:nvGrpSpPr>
        <p:grpSpPr>
          <a:xfrm>
            <a:off x="4841330" y="2176787"/>
            <a:ext cx="1679426" cy="3530655"/>
            <a:chOff x="4841330" y="2167734"/>
            <a:chExt cx="1679426" cy="3530655"/>
          </a:xfrm>
        </p:grpSpPr>
        <p:sp>
          <p:nvSpPr>
            <p:cNvPr id="75" name="Rettangolo 36">
              <a:extLst>
                <a:ext uri="{FF2B5EF4-FFF2-40B4-BE49-F238E27FC236}">
                  <a16:creationId xmlns:a16="http://schemas.microsoft.com/office/drawing/2014/main" id="{8BB7E64C-6A08-4331-9CA1-BEBE7B0C669A}"/>
                </a:ext>
              </a:extLst>
            </p:cNvPr>
            <p:cNvSpPr/>
            <p:nvPr/>
          </p:nvSpPr>
          <p:spPr>
            <a:xfrm>
              <a:off x="4841330" y="2167734"/>
              <a:ext cx="1679426" cy="2326383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7F5212F-5E30-48E8-8C31-AC2E5934B489}"/>
                </a:ext>
              </a:extLst>
            </p:cNvPr>
            <p:cNvCxnSpPr>
              <a:cxnSpLocks/>
            </p:cNvCxnSpPr>
            <p:nvPr/>
          </p:nvCxnSpPr>
          <p:spPr>
            <a:xfrm>
              <a:off x="4917668" y="2488168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0F21D5A-7D18-42D1-A919-B7D5EFE26E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7668" y="4159449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15567FF-B531-4E26-9D12-0D5D0FD8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43100" y="2230543"/>
              <a:ext cx="275887" cy="246290"/>
            </a:xfrm>
            <a:prstGeom prst="rect">
              <a:avLst/>
            </a:prstGeom>
            <a:noFill/>
          </p:spPr>
        </p:pic>
        <p:sp>
          <p:nvSpPr>
            <p:cNvPr id="79" name="CasellaDiTesto 33">
              <a:extLst>
                <a:ext uri="{FF2B5EF4-FFF2-40B4-BE49-F238E27FC236}">
                  <a16:creationId xmlns:a16="http://schemas.microsoft.com/office/drawing/2014/main" id="{A43E2152-DAA7-4654-B6EF-AF5C2734CF01}"/>
                </a:ext>
              </a:extLst>
            </p:cNvPr>
            <p:cNvSpPr txBox="1"/>
            <p:nvPr/>
          </p:nvSpPr>
          <p:spPr>
            <a:xfrm>
              <a:off x="4856921" y="3358288"/>
              <a:ext cx="1648243" cy="122982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 anchorCtr="0">
              <a:noAutofit/>
            </a:bodyPr>
            <a:lstStyle/>
            <a:p>
              <a:pPr algn="ctr"/>
              <a:r>
                <a:rPr lang="en-US" sz="800" i="1"/>
                <a:t>Italian leader in plant engineering and remote control of fire-fighting systems and Security</a:t>
              </a:r>
            </a:p>
          </p:txBody>
        </p:sp>
        <p:sp>
          <p:nvSpPr>
            <p:cNvPr id="80" name="CasellaDiTesto 33">
              <a:extLst>
                <a:ext uri="{FF2B5EF4-FFF2-40B4-BE49-F238E27FC236}">
                  <a16:creationId xmlns:a16="http://schemas.microsoft.com/office/drawing/2014/main" id="{CBC26609-9B8E-4BDC-98B0-5B910583869B}"/>
                </a:ext>
              </a:extLst>
            </p:cNvPr>
            <p:cNvSpPr txBox="1"/>
            <p:nvPr/>
          </p:nvSpPr>
          <p:spPr>
            <a:xfrm>
              <a:off x="4856921" y="4194871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June 2020</a:t>
              </a:r>
            </a:p>
          </p:txBody>
        </p:sp>
        <p:sp>
          <p:nvSpPr>
            <p:cNvPr id="81" name="CasellaDiTesto 33">
              <a:extLst>
                <a:ext uri="{FF2B5EF4-FFF2-40B4-BE49-F238E27FC236}">
                  <a16:creationId xmlns:a16="http://schemas.microsoft.com/office/drawing/2014/main" id="{9B864F52-401D-4525-917A-2405D1BB8541}"/>
                </a:ext>
              </a:extLst>
            </p:cNvPr>
            <p:cNvSpPr txBox="1"/>
            <p:nvPr/>
          </p:nvSpPr>
          <p:spPr>
            <a:xfrm>
              <a:off x="4856921" y="3632169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Initial Public Offering</a:t>
              </a:r>
            </a:p>
          </p:txBody>
        </p:sp>
        <p:sp>
          <p:nvSpPr>
            <p:cNvPr id="82" name="CasellaDiTesto 33">
              <a:extLst>
                <a:ext uri="{FF2B5EF4-FFF2-40B4-BE49-F238E27FC236}">
                  <a16:creationId xmlns:a16="http://schemas.microsoft.com/office/drawing/2014/main" id="{C446716C-F773-4031-91D9-EAC8EF7C2C99}"/>
                </a:ext>
              </a:extLst>
            </p:cNvPr>
            <p:cNvSpPr txBox="1"/>
            <p:nvPr/>
          </p:nvSpPr>
          <p:spPr>
            <a:xfrm>
              <a:off x="4856921" y="4352777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Financial Advisor</a:t>
              </a:r>
            </a:p>
          </p:txBody>
        </p:sp>
        <p:pic>
          <p:nvPicPr>
            <p:cNvPr id="84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167A594C-7EEC-4E72-8157-8C5F50B47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870" y="3807680"/>
              <a:ext cx="818755" cy="30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Rettangolo 21">
              <a:extLst>
                <a:ext uri="{FF2B5EF4-FFF2-40B4-BE49-F238E27FC236}">
                  <a16:creationId xmlns:a16="http://schemas.microsoft.com/office/drawing/2014/main" id="{C1490BD8-0934-49D6-B0F9-A05957A1F6EB}"/>
                </a:ext>
              </a:extLst>
            </p:cNvPr>
            <p:cNvSpPr/>
            <p:nvPr/>
          </p:nvSpPr>
          <p:spPr bwMode="auto">
            <a:xfrm>
              <a:off x="4841330" y="4611598"/>
              <a:ext cx="1679426" cy="10867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36000" tIns="46800" rIns="36000" bIns="468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r>
                <a:rPr lang="it-IT" sz="900">
                  <a:solidFill>
                    <a:srgbClr val="3A3A3A"/>
                  </a:solidFill>
                  <a:latin typeface="Calibri" panose="020F0502020204030204" pitchFamily="34" charset="0"/>
                </a:rPr>
                <a:t>Sebino Antincendio, leader italiano dell’impiantistica e controllo remoto degli impianti antincendio e</a:t>
              </a:r>
              <a:br>
                <a:rPr lang="it-IT" sz="900">
                  <a:solidFill>
                    <a:srgbClr val="3A3A3A"/>
                  </a:solidFill>
                  <a:latin typeface="Calibri" panose="020F0502020204030204" pitchFamily="34" charset="0"/>
                </a:rPr>
              </a:br>
              <a:r>
                <a:rPr lang="it-IT" sz="900">
                  <a:solidFill>
                    <a:srgbClr val="3A3A3A"/>
                  </a:solidFill>
                  <a:latin typeface="Calibri" panose="020F0502020204030204" pitchFamily="34" charset="0"/>
                </a:rPr>
                <a:t>Security, si è quotata con successo sul sistema AIM, gestito da Borsa Italiana</a:t>
              </a:r>
              <a:endParaRPr lang="it-IT" altLang="it-IT" sz="900">
                <a:solidFill>
                  <a:srgbClr val="3A3A3A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0" name="Picture 2" descr="SEBINO">
              <a:extLst>
                <a:ext uri="{FF2B5EF4-FFF2-40B4-BE49-F238E27FC236}">
                  <a16:creationId xmlns:a16="http://schemas.microsoft.com/office/drawing/2014/main" id="{6C7C08E2-BEF3-4069-91D0-E4BD63496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630" y="2712994"/>
              <a:ext cx="1140105" cy="362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396823-0789-F6A4-75DE-2ACB977600E5}"/>
              </a:ext>
            </a:extLst>
          </p:cNvPr>
          <p:cNvGrpSpPr/>
          <p:nvPr/>
        </p:nvGrpSpPr>
        <p:grpSpPr>
          <a:xfrm>
            <a:off x="7076191" y="2176787"/>
            <a:ext cx="1679426" cy="3530655"/>
            <a:chOff x="7076191" y="2167734"/>
            <a:chExt cx="1679426" cy="3530655"/>
          </a:xfrm>
        </p:grpSpPr>
        <p:sp>
          <p:nvSpPr>
            <p:cNvPr id="86" name="Rettangolo 36">
              <a:extLst>
                <a:ext uri="{FF2B5EF4-FFF2-40B4-BE49-F238E27FC236}">
                  <a16:creationId xmlns:a16="http://schemas.microsoft.com/office/drawing/2014/main" id="{3CAC59CE-277C-4AD0-94BF-74F51F1C1ACB}"/>
                </a:ext>
              </a:extLst>
            </p:cNvPr>
            <p:cNvSpPr/>
            <p:nvPr/>
          </p:nvSpPr>
          <p:spPr>
            <a:xfrm>
              <a:off x="7076191" y="2167734"/>
              <a:ext cx="1679426" cy="2326383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7927536-FD94-4584-9505-BAB2B9A2C85A}"/>
                </a:ext>
              </a:extLst>
            </p:cNvPr>
            <p:cNvCxnSpPr>
              <a:cxnSpLocks/>
            </p:cNvCxnSpPr>
            <p:nvPr/>
          </p:nvCxnSpPr>
          <p:spPr>
            <a:xfrm>
              <a:off x="7152529" y="2488168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E2A3738-58C9-44E8-BED7-4012BC9F70F4}"/>
                </a:ext>
              </a:extLst>
            </p:cNvPr>
            <p:cNvCxnSpPr>
              <a:cxnSpLocks/>
            </p:cNvCxnSpPr>
            <p:nvPr/>
          </p:nvCxnSpPr>
          <p:spPr>
            <a:xfrm>
              <a:off x="7152529" y="4159449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07EB1BF-7222-4E43-AC64-0D67780B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7961" y="2230543"/>
              <a:ext cx="275887" cy="246290"/>
            </a:xfrm>
            <a:prstGeom prst="rect">
              <a:avLst/>
            </a:prstGeom>
            <a:noFill/>
          </p:spPr>
        </p:pic>
        <p:sp>
          <p:nvSpPr>
            <p:cNvPr id="90" name="CasellaDiTesto 33">
              <a:extLst>
                <a:ext uri="{FF2B5EF4-FFF2-40B4-BE49-F238E27FC236}">
                  <a16:creationId xmlns:a16="http://schemas.microsoft.com/office/drawing/2014/main" id="{B94C15DA-3B91-4801-B53B-F58B4F3837B3}"/>
                </a:ext>
              </a:extLst>
            </p:cNvPr>
            <p:cNvSpPr txBox="1"/>
            <p:nvPr/>
          </p:nvSpPr>
          <p:spPr>
            <a:xfrm>
              <a:off x="7091782" y="3358288"/>
              <a:ext cx="1648243" cy="122982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 anchorCtr="0">
              <a:noAutofit/>
            </a:bodyPr>
            <a:lstStyle/>
            <a:p>
              <a:pPr algn="ctr"/>
              <a:r>
                <a:rPr lang="en-US" sz="800" i="1" err="1"/>
                <a:t>Friulchem</a:t>
              </a:r>
              <a:r>
                <a:rPr lang="en-US" sz="800" i="1"/>
                <a:t> among the leaders in the development and production of drugs for veterinary and human use</a:t>
              </a:r>
            </a:p>
          </p:txBody>
        </p:sp>
        <p:sp>
          <p:nvSpPr>
            <p:cNvPr id="91" name="CasellaDiTesto 33">
              <a:extLst>
                <a:ext uri="{FF2B5EF4-FFF2-40B4-BE49-F238E27FC236}">
                  <a16:creationId xmlns:a16="http://schemas.microsoft.com/office/drawing/2014/main" id="{09CB5DCA-E301-4D88-8A02-B3F4CA04D800}"/>
                </a:ext>
              </a:extLst>
            </p:cNvPr>
            <p:cNvSpPr txBox="1"/>
            <p:nvPr/>
          </p:nvSpPr>
          <p:spPr>
            <a:xfrm>
              <a:off x="7091782" y="4194871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July 2019</a:t>
              </a:r>
            </a:p>
          </p:txBody>
        </p:sp>
        <p:sp>
          <p:nvSpPr>
            <p:cNvPr id="92" name="CasellaDiTesto 33">
              <a:extLst>
                <a:ext uri="{FF2B5EF4-FFF2-40B4-BE49-F238E27FC236}">
                  <a16:creationId xmlns:a16="http://schemas.microsoft.com/office/drawing/2014/main" id="{828C6E71-65C1-4055-B51A-B7BFBAF3EB49}"/>
                </a:ext>
              </a:extLst>
            </p:cNvPr>
            <p:cNvSpPr txBox="1"/>
            <p:nvPr/>
          </p:nvSpPr>
          <p:spPr>
            <a:xfrm>
              <a:off x="7091782" y="3632169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Initial Public Offering</a:t>
              </a:r>
            </a:p>
          </p:txBody>
        </p:sp>
        <p:sp>
          <p:nvSpPr>
            <p:cNvPr id="93" name="CasellaDiTesto 33">
              <a:extLst>
                <a:ext uri="{FF2B5EF4-FFF2-40B4-BE49-F238E27FC236}">
                  <a16:creationId xmlns:a16="http://schemas.microsoft.com/office/drawing/2014/main" id="{3FB04C12-DFB2-4113-AA50-C6B036ED7CC3}"/>
                </a:ext>
              </a:extLst>
            </p:cNvPr>
            <p:cNvSpPr txBox="1"/>
            <p:nvPr/>
          </p:nvSpPr>
          <p:spPr>
            <a:xfrm>
              <a:off x="7091782" y="4352777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Financial Advisor</a:t>
              </a:r>
            </a:p>
          </p:txBody>
        </p:sp>
        <p:pic>
          <p:nvPicPr>
            <p:cNvPr id="95" name="Picture 2" descr="Aim Italia (Borsa Italiana): Cos&amp;#39;è e Come funziona">
              <a:extLst>
                <a:ext uri="{FF2B5EF4-FFF2-40B4-BE49-F238E27FC236}">
                  <a16:creationId xmlns:a16="http://schemas.microsoft.com/office/drawing/2014/main" id="{F5F03221-B1EE-4B9F-B3B0-13841EB1D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4731" y="3807680"/>
              <a:ext cx="818755" cy="30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Rettangolo 21">
              <a:extLst>
                <a:ext uri="{FF2B5EF4-FFF2-40B4-BE49-F238E27FC236}">
                  <a16:creationId xmlns:a16="http://schemas.microsoft.com/office/drawing/2014/main" id="{DF6743E1-6226-4FDE-932F-9976D0DC3D8B}"/>
                </a:ext>
              </a:extLst>
            </p:cNvPr>
            <p:cNvSpPr/>
            <p:nvPr/>
          </p:nvSpPr>
          <p:spPr bwMode="auto">
            <a:xfrm>
              <a:off x="7076191" y="4611598"/>
              <a:ext cx="1679426" cy="10867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36000" tIns="46800" rIns="36000" bIns="468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r>
                <a:rPr lang="it-IT" sz="900" err="1">
                  <a:solidFill>
                    <a:srgbClr val="3A3A3A"/>
                  </a:solidFill>
                  <a:latin typeface="Calibri" panose="020F0502020204030204" pitchFamily="34" charset="0"/>
                </a:rPr>
                <a:t>Friulchem</a:t>
              </a:r>
              <a:r>
                <a:rPr lang="it-IT" sz="900">
                  <a:solidFill>
                    <a:srgbClr val="3A3A3A"/>
                  </a:solidFill>
                  <a:latin typeface="Calibri" panose="020F0502020204030204" pitchFamily="34" charset="0"/>
                </a:rPr>
                <a:t> tra i leader nello sviluppo e produzione di farmaci per uso veterinario e umano si è quotata con successo sul sistema AIM, gestito da Borsa Italiana</a:t>
              </a:r>
              <a:endParaRPr lang="it-IT" altLang="it-IT" sz="900">
                <a:solidFill>
                  <a:srgbClr val="3A3A3A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CDE5F01-C868-40C3-9147-E0A63910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5959" y="2612167"/>
              <a:ext cx="457880" cy="56066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049EF7-4E78-71EE-5C25-06454E15F9F6}"/>
              </a:ext>
            </a:extLst>
          </p:cNvPr>
          <p:cNvGrpSpPr/>
          <p:nvPr/>
        </p:nvGrpSpPr>
        <p:grpSpPr>
          <a:xfrm>
            <a:off x="379996" y="2176787"/>
            <a:ext cx="1679426" cy="3530655"/>
            <a:chOff x="379996" y="2167734"/>
            <a:chExt cx="1679426" cy="3530655"/>
          </a:xfrm>
        </p:grpSpPr>
        <p:sp>
          <p:nvSpPr>
            <p:cNvPr id="55" name="Rettangolo 36">
              <a:extLst>
                <a:ext uri="{FF2B5EF4-FFF2-40B4-BE49-F238E27FC236}">
                  <a16:creationId xmlns:a16="http://schemas.microsoft.com/office/drawing/2014/main" id="{CAC291F9-6C82-4DA2-B2F0-98C036DAABCF}"/>
                </a:ext>
              </a:extLst>
            </p:cNvPr>
            <p:cNvSpPr/>
            <p:nvPr/>
          </p:nvSpPr>
          <p:spPr>
            <a:xfrm>
              <a:off x="379996" y="2167734"/>
              <a:ext cx="1679426" cy="2326383"/>
            </a:xfrm>
            <a:prstGeom prst="rect">
              <a:avLst/>
            </a:prstGeom>
            <a:noFill/>
            <a:ln w="635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>
                <a:solidFill>
                  <a:srgbClr val="FF0000"/>
                </a:solidFill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30600F-4DBF-ACEF-B140-D5B05FE03797}"/>
                </a:ext>
              </a:extLst>
            </p:cNvPr>
            <p:cNvCxnSpPr>
              <a:cxnSpLocks/>
            </p:cNvCxnSpPr>
            <p:nvPr/>
          </p:nvCxnSpPr>
          <p:spPr>
            <a:xfrm>
              <a:off x="456334" y="2488168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3C833F2-4A65-E0FF-07ED-0101BAAB08B8}"/>
                </a:ext>
              </a:extLst>
            </p:cNvPr>
            <p:cNvCxnSpPr>
              <a:cxnSpLocks/>
            </p:cNvCxnSpPr>
            <p:nvPr/>
          </p:nvCxnSpPr>
          <p:spPr>
            <a:xfrm>
              <a:off x="456334" y="4159449"/>
              <a:ext cx="1526752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0BE26E1-FBE8-D230-99E3-8CBF8530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1766" y="2230543"/>
              <a:ext cx="275887" cy="246290"/>
            </a:xfrm>
            <a:prstGeom prst="rect">
              <a:avLst/>
            </a:prstGeom>
            <a:noFill/>
          </p:spPr>
        </p:pic>
        <p:sp>
          <p:nvSpPr>
            <p:cNvPr id="59" name="CasellaDiTesto 33">
              <a:extLst>
                <a:ext uri="{FF2B5EF4-FFF2-40B4-BE49-F238E27FC236}">
                  <a16:creationId xmlns:a16="http://schemas.microsoft.com/office/drawing/2014/main" id="{960C9474-D829-BCB3-FD3F-A5BB7B92C97D}"/>
                </a:ext>
              </a:extLst>
            </p:cNvPr>
            <p:cNvSpPr txBox="1"/>
            <p:nvPr/>
          </p:nvSpPr>
          <p:spPr>
            <a:xfrm>
              <a:off x="395587" y="3358288"/>
              <a:ext cx="1648243" cy="122982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 anchorCtr="0">
              <a:noAutofit/>
            </a:bodyPr>
            <a:lstStyle/>
            <a:p>
              <a:pPr algn="ctr"/>
              <a:r>
                <a:rPr lang="en-US" sz="800" i="1" dirty="0"/>
                <a:t>Italian leader in digital technologies, 3D printing and additive manufacturing</a:t>
              </a:r>
            </a:p>
          </p:txBody>
        </p:sp>
        <p:sp>
          <p:nvSpPr>
            <p:cNvPr id="60" name="CasellaDiTesto 33">
              <a:extLst>
                <a:ext uri="{FF2B5EF4-FFF2-40B4-BE49-F238E27FC236}">
                  <a16:creationId xmlns:a16="http://schemas.microsoft.com/office/drawing/2014/main" id="{6149DCC4-249C-AC2B-CA4F-64A92078884E}"/>
                </a:ext>
              </a:extLst>
            </p:cNvPr>
            <p:cNvSpPr txBox="1"/>
            <p:nvPr/>
          </p:nvSpPr>
          <p:spPr>
            <a:xfrm>
              <a:off x="395587" y="4194871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 dirty="0"/>
                <a:t>July 2022</a:t>
              </a:r>
            </a:p>
          </p:txBody>
        </p:sp>
        <p:sp>
          <p:nvSpPr>
            <p:cNvPr id="61" name="CasellaDiTesto 33">
              <a:extLst>
                <a:ext uri="{FF2B5EF4-FFF2-40B4-BE49-F238E27FC236}">
                  <a16:creationId xmlns:a16="http://schemas.microsoft.com/office/drawing/2014/main" id="{5F55B0D2-F2DC-7AB1-2BCB-45ADB795AA20}"/>
                </a:ext>
              </a:extLst>
            </p:cNvPr>
            <p:cNvSpPr txBox="1"/>
            <p:nvPr/>
          </p:nvSpPr>
          <p:spPr>
            <a:xfrm>
              <a:off x="395587" y="3632169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Initial Public Offering</a:t>
              </a:r>
            </a:p>
          </p:txBody>
        </p:sp>
        <p:sp>
          <p:nvSpPr>
            <p:cNvPr id="62" name="CasellaDiTesto 33">
              <a:extLst>
                <a:ext uri="{FF2B5EF4-FFF2-40B4-BE49-F238E27FC236}">
                  <a16:creationId xmlns:a16="http://schemas.microsoft.com/office/drawing/2014/main" id="{BEB7DDF4-ADF8-6A1D-608B-750AD969283D}"/>
                </a:ext>
              </a:extLst>
            </p:cNvPr>
            <p:cNvSpPr txBox="1"/>
            <p:nvPr/>
          </p:nvSpPr>
          <p:spPr>
            <a:xfrm>
              <a:off x="395587" y="4352777"/>
              <a:ext cx="1648243" cy="12298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b="1" i="1"/>
                <a:t>Financial Advisor</a:t>
              </a:r>
            </a:p>
          </p:txBody>
        </p:sp>
        <p:sp>
          <p:nvSpPr>
            <p:cNvPr id="64" name="Rettangolo 21">
              <a:extLst>
                <a:ext uri="{FF2B5EF4-FFF2-40B4-BE49-F238E27FC236}">
                  <a16:creationId xmlns:a16="http://schemas.microsoft.com/office/drawing/2014/main" id="{C058031E-7FC0-D412-C75C-C0D8CBF019D4}"/>
                </a:ext>
              </a:extLst>
            </p:cNvPr>
            <p:cNvSpPr/>
            <p:nvPr/>
          </p:nvSpPr>
          <p:spPr bwMode="auto">
            <a:xfrm>
              <a:off x="379996" y="4611598"/>
              <a:ext cx="1679426" cy="10867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36000" tIns="46800" rIns="36000" bIns="468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  <a:defRPr/>
              </a:pPr>
              <a:r>
                <a:rPr lang="it-IT" sz="900" dirty="0">
                  <a:solidFill>
                    <a:srgbClr val="3A3A3A"/>
                  </a:solidFill>
                  <a:latin typeface="Calibri" panose="020F0502020204030204" pitchFamily="34" charset="0"/>
                </a:rPr>
                <a:t>Solid World Group, società attiva nel settore delle tecnologie digitali, della stampa 3D e dell’additive manufacturing, si è quotata con successo sul sistema AIM, gestito da Borsa Italiana</a:t>
              </a:r>
              <a:endParaRPr lang="it-IT" altLang="it-IT" sz="900" dirty="0">
                <a:solidFill>
                  <a:srgbClr val="3A3A3A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94" name="Picture 9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1CD74CE-F21C-9580-39C2-411D1DEA5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61" y="2735219"/>
              <a:ext cx="1136386" cy="309442"/>
            </a:xfrm>
            <a:prstGeom prst="rect">
              <a:avLst/>
            </a:prstGeom>
          </p:spPr>
        </p:pic>
        <p:pic>
          <p:nvPicPr>
            <p:cNvPr id="53" name="Picture 2" descr="Capital Markets – EURONEXT – Fellow Funders">
              <a:extLst>
                <a:ext uri="{FF2B5EF4-FFF2-40B4-BE49-F238E27FC236}">
                  <a16:creationId xmlns:a16="http://schemas.microsoft.com/office/drawing/2014/main" id="{9EEA37A0-61B0-C402-23F9-4623E43DC5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6" t="11916" r="9777" b="16967"/>
            <a:stretch/>
          </p:blipFill>
          <p:spPr bwMode="auto">
            <a:xfrm>
              <a:off x="793797" y="3785650"/>
              <a:ext cx="809349" cy="33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907585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kio ppt">
  <a:themeElements>
    <a:clrScheme name="">
      <a:dk1>
        <a:srgbClr val="5D5D5D"/>
      </a:dk1>
      <a:lt1>
        <a:srgbClr val="FFFFFF"/>
      </a:lt1>
      <a:dk2>
        <a:srgbClr val="004C4C"/>
      </a:dk2>
      <a:lt2>
        <a:srgbClr val="999999"/>
      </a:lt2>
      <a:accent1>
        <a:srgbClr val="80C9C3"/>
      </a:accent1>
      <a:accent2>
        <a:srgbClr val="CCE9E7"/>
      </a:accent2>
      <a:accent3>
        <a:srgbClr val="FFFFFF"/>
      </a:accent3>
      <a:accent4>
        <a:srgbClr val="4E4E4E"/>
      </a:accent4>
      <a:accent5>
        <a:srgbClr val="C0E1DE"/>
      </a:accent5>
      <a:accent6>
        <a:srgbClr val="B9D3D1"/>
      </a:accent6>
      <a:hlink>
        <a:srgbClr val="8E8E8E"/>
      </a:hlink>
      <a:folHlink>
        <a:srgbClr val="CC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108000" tIns="46800" rIns="936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108000" tIns="46800" rIns="936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1100" dirty="0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>
    <a:extraClrScheme>
      <a:clrScheme name="AA Prin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 Pri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 Prin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 Prin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 Prin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 Prin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 Prin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rkio ppt" id="{B56A90F5-8FD9-4657-AE55-32B06F0CFA46}" vid="{C5717083-B1F3-44E7-BD97-6137DD7AC1A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4738</Words>
  <Application>Microsoft Office PowerPoint</Application>
  <PresentationFormat>On-screen Show (4:3)</PresentationFormat>
  <Paragraphs>666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Wingdings</vt:lpstr>
      <vt:lpstr>1_Custom Design</vt:lpstr>
      <vt:lpstr>Custom Design</vt:lpstr>
      <vt:lpstr>Arkio 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Mirko Spedicato - Arkios Italy</cp:lastModifiedBy>
  <cp:revision>2</cp:revision>
  <cp:lastPrinted>2022-02-11T15:47:59Z</cp:lastPrinted>
  <dcterms:created xsi:type="dcterms:W3CDTF">2017-07-18T07:47:25Z</dcterms:created>
  <dcterms:modified xsi:type="dcterms:W3CDTF">2022-11-11T09:10:52Z</dcterms:modified>
</cp:coreProperties>
</file>